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20.05.2020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20.05.2020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20.05.2020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nSpc>
                <a:spcPct val="115000"/>
              </a:lnSpc>
              <a:spcAft>
                <a:spcPts val="1000"/>
              </a:spcAft>
            </a:pPr>
            <a:r>
              <a:rPr lang="ru-RU" b="1" dirty="0" err="1">
                <a:latin typeface="Times New Roman"/>
                <a:ea typeface="Calibri"/>
                <a:cs typeface="Times New Roman"/>
              </a:rPr>
              <a:t>Жол</a:t>
            </a:r>
            <a:r>
              <a:rPr lang="ru-RU" b="1" dirty="0">
                <a:latin typeface="Times New Roman"/>
                <a:ea typeface="Calibri"/>
                <a:cs typeface="Times New Roman"/>
              </a:rPr>
              <a:t> ж</a:t>
            </a:r>
            <a:r>
              <a:rPr lang="kk-KZ" b="1" dirty="0">
                <a:latin typeface="Times New Roman"/>
                <a:ea typeface="Calibri"/>
                <a:cs typeface="Times New Roman"/>
              </a:rPr>
              <a:t>ү</a:t>
            </a:r>
            <a:r>
              <a:rPr lang="ru-RU" b="1" dirty="0" err="1">
                <a:latin typeface="Times New Roman"/>
                <a:ea typeface="Calibri"/>
                <a:cs typeface="Times New Roman"/>
              </a:rPr>
              <a:t>ру</a:t>
            </a:r>
            <a:r>
              <a:rPr lang="ru-RU" b="1" dirty="0">
                <a:latin typeface="Times New Roman"/>
                <a:ea typeface="Calibri"/>
                <a:cs typeface="Times New Roman"/>
              </a:rPr>
              <a:t> </a:t>
            </a:r>
            <a:r>
              <a:rPr lang="ru-RU" b="1" dirty="0" err="1">
                <a:latin typeface="Times New Roman"/>
                <a:ea typeface="Calibri"/>
                <a:cs typeface="Times New Roman"/>
              </a:rPr>
              <a:t>ережес</a:t>
            </a:r>
            <a:r>
              <a:rPr lang="kk-KZ" b="1" dirty="0">
                <a:latin typeface="Times New Roman"/>
                <a:ea typeface="Calibri"/>
                <a:cs typeface="Times New Roman"/>
              </a:rPr>
              <a:t>і</a:t>
            </a:r>
            <a:r>
              <a:rPr lang="ru-RU" b="1" dirty="0">
                <a:latin typeface="Times New Roman"/>
                <a:ea typeface="Calibri"/>
                <a:cs typeface="Times New Roman"/>
              </a:rPr>
              <a:t>н б</a:t>
            </a:r>
            <a:r>
              <a:rPr lang="kk-KZ" b="1" dirty="0">
                <a:latin typeface="Times New Roman"/>
                <a:ea typeface="Calibri"/>
                <a:cs typeface="Times New Roman"/>
              </a:rPr>
              <a:t>і</a:t>
            </a:r>
            <a:r>
              <a:rPr lang="ru-RU" b="1" dirty="0" err="1">
                <a:latin typeface="Times New Roman"/>
                <a:ea typeface="Calibri"/>
                <a:cs typeface="Times New Roman"/>
              </a:rPr>
              <a:t>лу</a:t>
            </a:r>
            <a:r>
              <a:rPr lang="ru-RU" b="1" dirty="0">
                <a:latin typeface="Times New Roman"/>
                <a:ea typeface="Calibri"/>
                <a:cs typeface="Times New Roman"/>
              </a:rPr>
              <a:t> – б</a:t>
            </a:r>
            <a:r>
              <a:rPr lang="kk-KZ" b="1" dirty="0">
                <a:latin typeface="Times New Roman"/>
                <a:ea typeface="Calibri"/>
                <a:cs typeface="Times New Roman"/>
              </a:rPr>
              <a:t>әріне міндет!</a:t>
            </a:r>
            <a:r>
              <a:rPr lang="ru-RU" sz="3600" dirty="0">
                <a:ea typeface="Calibri"/>
                <a:cs typeface="Times New Roman"/>
              </a:rPr>
              <a:t/>
            </a:r>
            <a:br>
              <a:rPr lang="ru-RU" sz="3600" dirty="0">
                <a:ea typeface="Calibri"/>
                <a:cs typeface="Times New Roman"/>
              </a:rPr>
            </a:b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856" y="2852936"/>
            <a:ext cx="4464496" cy="3348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859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nSpc>
                <a:spcPct val="115000"/>
              </a:lnSpc>
              <a:spcAft>
                <a:spcPts val="1000"/>
              </a:spcAft>
            </a:pPr>
            <a:r>
              <a:rPr lang="kk-KZ" dirty="0">
                <a:latin typeface="Times New Roman"/>
                <a:ea typeface="Calibri"/>
                <a:cs typeface="Times New Roman"/>
              </a:rPr>
              <a:t>мақсаты ж</a:t>
            </a:r>
            <a:r>
              <a:rPr lang="kk-KZ" dirty="0">
                <a:solidFill>
                  <a:srgbClr val="000000"/>
                </a:solidFill>
                <a:latin typeface="Times New Roman"/>
                <a:ea typeface="Calibri"/>
                <a:cs typeface="Times New Roman"/>
              </a:rPr>
              <a:t>олда жүру ережелерін есте сақтауға, оқушыларға жол белгілерін неше түрі бар, оны білу не үшін қажет, жол белгілерінің атқаратын қызметі қандай екенін үйрету. Жол ережесін есте сақтау қабілетін, қызығушылықтарын арттыру, барлығымызға ортақ қойылған тәртіпті бұзбауға тәрбиелеу. </a:t>
            </a:r>
            <a:endParaRPr lang="ru-RU" sz="1800" dirty="0">
              <a:effectLst/>
              <a:latin typeface="Calibri"/>
              <a:ea typeface="Calibri"/>
              <a:cs typeface="Times New Roman"/>
            </a:endParaRPr>
          </a:p>
        </p:txBody>
      </p:sp>
      <p:sp>
        <p:nvSpPr>
          <p:cNvPr id="3" name="Заголовок 2"/>
          <p:cNvSpPr>
            <a:spLocks noGrp="1"/>
          </p:cNvSpPr>
          <p:nvPr>
            <p:ph type="title"/>
          </p:nvPr>
        </p:nvSpPr>
        <p:spPr/>
        <p:txBody>
          <a:bodyPr/>
          <a:lstStyle/>
          <a:p>
            <a:r>
              <a:rPr lang="kk-KZ" dirty="0" smtClean="0"/>
              <a:t>Мақсаты:</a:t>
            </a:r>
            <a:endParaRPr lang="ru-RU" dirty="0"/>
          </a:p>
        </p:txBody>
      </p:sp>
    </p:spTree>
    <p:extLst>
      <p:ext uri="{BB962C8B-B14F-4D97-AF65-F5344CB8AC3E}">
        <p14:creationId xmlns:p14="http://schemas.microsoft.com/office/powerpoint/2010/main" val="36087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7628136" cy="572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857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t="12407" r="-654"/>
          <a:stretch/>
        </p:blipFill>
        <p:spPr bwMode="auto">
          <a:xfrm>
            <a:off x="755576" y="1341690"/>
            <a:ext cx="7798764" cy="509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46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6980064" cy="5235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877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779570"/>
            <a:ext cx="7128792" cy="534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201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856138"/>
            <a:ext cx="7632848" cy="5209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6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kk-KZ" dirty="0" smtClean="0"/>
              <a:t>Жолдың бойында ойнауға болмайды!!!</a:t>
            </a:r>
            <a:endParaRPr lang="ru-RU"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916832"/>
            <a:ext cx="5612441" cy="420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66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764704"/>
            <a:ext cx="6860580" cy="514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476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66</Words>
  <Application>Microsoft Office PowerPoint</Application>
  <PresentationFormat>Экран (4:3)</PresentationFormat>
  <Paragraphs>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Волна</vt:lpstr>
      <vt:lpstr>Жол жүру ережесін білу – бәріне міндет! </vt:lpstr>
      <vt:lpstr>Мақсаты:</vt:lpstr>
      <vt:lpstr>Презентация PowerPoint</vt:lpstr>
      <vt:lpstr>Презентация PowerPoint</vt:lpstr>
      <vt:lpstr>Презентация PowerPoint</vt:lpstr>
      <vt:lpstr>Презентация PowerPoint</vt:lpstr>
      <vt:lpstr>Презентация PowerPoint</vt:lpstr>
      <vt:lpstr>Жолдың бойында ойнауға болмайды!!!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Жол жүру ережесін білу – бәріне міндет! </dc:title>
  <dc:creator>Admin</dc:creator>
  <cp:lastModifiedBy>Admin</cp:lastModifiedBy>
  <cp:revision>1</cp:revision>
  <dcterms:created xsi:type="dcterms:W3CDTF">2020-05-20T11:18:37Z</dcterms:created>
  <dcterms:modified xsi:type="dcterms:W3CDTF">2020-05-20T11:27:52Z</dcterms:modified>
</cp:coreProperties>
</file>