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5"/>
  </p:notesMasterIdLst>
  <p:handoutMasterIdLst>
    <p:handoutMasterId r:id="rId26"/>
  </p:handoutMasterIdLst>
  <p:sldIdLst>
    <p:sldId id="313" r:id="rId2"/>
    <p:sldId id="291" r:id="rId3"/>
    <p:sldId id="315" r:id="rId4"/>
    <p:sldId id="268" r:id="rId5"/>
    <p:sldId id="293" r:id="rId6"/>
    <p:sldId id="295" r:id="rId7"/>
    <p:sldId id="277" r:id="rId8"/>
    <p:sldId id="310" r:id="rId9"/>
    <p:sldId id="279" r:id="rId10"/>
    <p:sldId id="280" r:id="rId11"/>
    <p:sldId id="300" r:id="rId12"/>
    <p:sldId id="309" r:id="rId13"/>
    <p:sldId id="298" r:id="rId14"/>
    <p:sldId id="297" r:id="rId15"/>
    <p:sldId id="304" r:id="rId16"/>
    <p:sldId id="305" r:id="rId17"/>
    <p:sldId id="318" r:id="rId18"/>
    <p:sldId id="308" r:id="rId19"/>
    <p:sldId id="294" r:id="rId20"/>
    <p:sldId id="307" r:id="rId21"/>
    <p:sldId id="275" r:id="rId22"/>
    <p:sldId id="276" r:id="rId23"/>
    <p:sldId id="28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790" autoAdjust="0"/>
  </p:normalViewPr>
  <p:slideViewPr>
    <p:cSldViewPr snapToObjects="1">
      <p:cViewPr varScale="1">
        <p:scale>
          <a:sx n="63" d="100"/>
          <a:sy n="63" d="100"/>
        </p:scale>
        <p:origin x="7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0" d="100"/>
          <a:sy n="70" d="100"/>
        </p:scale>
        <p:origin x="-281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3F123-4441-4D52-BAA5-F58B07670F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717DB03D-027B-49AB-9892-E06558252FE6}">
      <dgm:prSet phldrT="[Текст]" custT="1"/>
      <dgm:spPr/>
      <dgm:t>
        <a:bodyPr/>
        <a:lstStyle/>
        <a:p>
          <a:r>
            <a:rPr lang="kk-KZ" sz="1600" b="1" dirty="0" smtClean="0">
              <a:latin typeface="Times New Roman" pitchFamily="18" charset="0"/>
              <a:cs typeface="Times New Roman" pitchFamily="18" charset="0"/>
            </a:rPr>
            <a:t>Өлеңнің  алғашқы шумағынан  дене мүшелерін тіркескен сөзімен теріп жаз</a:t>
          </a:r>
          <a:endParaRPr lang="ru-RU" sz="1600" b="1" dirty="0">
            <a:latin typeface="Times New Roman" pitchFamily="18" charset="0"/>
            <a:cs typeface="Times New Roman" pitchFamily="18" charset="0"/>
          </a:endParaRPr>
        </a:p>
      </dgm:t>
    </dgm:pt>
    <dgm:pt modelId="{4EC4649C-EA7A-405D-B3DC-AE9637987988}" type="parTrans" cxnId="{4BCA5F87-1DE7-450F-9ABE-19EC29625FEE}">
      <dgm:prSet/>
      <dgm:spPr/>
      <dgm:t>
        <a:bodyPr/>
        <a:lstStyle/>
        <a:p>
          <a:endParaRPr lang="ru-RU"/>
        </a:p>
      </dgm:t>
    </dgm:pt>
    <dgm:pt modelId="{C673EF1C-B8FE-46A2-B2E7-4ADFDDDD1378}" type="sibTrans" cxnId="{4BCA5F87-1DE7-450F-9ABE-19EC29625FEE}">
      <dgm:prSet/>
      <dgm:spPr/>
      <dgm:t>
        <a:bodyPr/>
        <a:lstStyle/>
        <a:p>
          <a:endParaRPr lang="ru-RU"/>
        </a:p>
      </dgm:t>
    </dgm:pt>
    <dgm:pt modelId="{67B10155-5667-451C-BBE8-AFBBEA2320FF}">
      <dgm:prSet phldrT="[Текст]" custT="1"/>
      <dgm:spPr/>
      <dgm:t>
        <a:bodyPr/>
        <a:lstStyle/>
        <a:p>
          <a:endParaRPr lang="ru-RU" sz="2000" dirty="0">
            <a:latin typeface="Times New Roman" pitchFamily="18" charset="0"/>
            <a:cs typeface="Times New Roman" pitchFamily="18" charset="0"/>
          </a:endParaRPr>
        </a:p>
      </dgm:t>
    </dgm:pt>
    <dgm:pt modelId="{53ECEE18-C791-4C3E-AEE1-238373E6C0D1}" type="parTrans" cxnId="{C310439D-2CE8-4F50-8746-38B102CD429A}">
      <dgm:prSet/>
      <dgm:spPr/>
      <dgm:t>
        <a:bodyPr/>
        <a:lstStyle/>
        <a:p>
          <a:endParaRPr lang="ru-RU"/>
        </a:p>
      </dgm:t>
    </dgm:pt>
    <dgm:pt modelId="{22F055B3-F431-4DAC-8089-4DC6C087C792}" type="sibTrans" cxnId="{C310439D-2CE8-4F50-8746-38B102CD429A}">
      <dgm:prSet/>
      <dgm:spPr/>
      <dgm:t>
        <a:bodyPr/>
        <a:lstStyle/>
        <a:p>
          <a:endParaRPr lang="ru-RU"/>
        </a:p>
      </dgm:t>
    </dgm:pt>
    <dgm:pt modelId="{AEC18EFA-E0C7-4312-B25D-C82B6992D8E4}">
      <dgm:prSet phldrT="[Текст]" custT="1"/>
      <dgm:spPr/>
      <dgm:t>
        <a:bodyPr/>
        <a:lstStyle/>
        <a:p>
          <a:r>
            <a:rPr lang="kk-KZ" sz="1600" b="1" dirty="0" smtClean="0">
              <a:latin typeface="Times New Roman" pitchFamily="18" charset="0"/>
              <a:cs typeface="Times New Roman" pitchFamily="18" charset="0"/>
            </a:rPr>
            <a:t>Осы  сөздерден  омоним болатын сөздерді  тауып , мысал келтір</a:t>
          </a:r>
          <a:endParaRPr lang="ru-RU" sz="1600" b="1" dirty="0">
            <a:latin typeface="Times New Roman" pitchFamily="18" charset="0"/>
            <a:cs typeface="Times New Roman" pitchFamily="18" charset="0"/>
          </a:endParaRPr>
        </a:p>
      </dgm:t>
    </dgm:pt>
    <dgm:pt modelId="{9F274158-E5A3-4B11-BB3E-3E4DFDDAEA75}" type="parTrans" cxnId="{3A6D2BC1-9273-4198-A5CE-0C330E31BB73}">
      <dgm:prSet/>
      <dgm:spPr/>
      <dgm:t>
        <a:bodyPr/>
        <a:lstStyle/>
        <a:p>
          <a:endParaRPr lang="ru-RU"/>
        </a:p>
      </dgm:t>
    </dgm:pt>
    <dgm:pt modelId="{DAAA68C2-6021-42D1-B119-EA595320EDFA}" type="sibTrans" cxnId="{3A6D2BC1-9273-4198-A5CE-0C330E31BB73}">
      <dgm:prSet/>
      <dgm:spPr/>
      <dgm:t>
        <a:bodyPr/>
        <a:lstStyle/>
        <a:p>
          <a:endParaRPr lang="ru-RU"/>
        </a:p>
      </dgm:t>
    </dgm:pt>
    <dgm:pt modelId="{9E21C6C6-6C10-4F06-8153-523F838A8F28}">
      <dgm:prSet phldrT="[Текст]"/>
      <dgm:spPr/>
      <dgm:t>
        <a:bodyPr/>
        <a:lstStyle/>
        <a:p>
          <a:endParaRPr lang="ru-RU" dirty="0">
            <a:latin typeface="Times New Roman" pitchFamily="18" charset="0"/>
            <a:cs typeface="Times New Roman" pitchFamily="18" charset="0"/>
          </a:endParaRPr>
        </a:p>
      </dgm:t>
    </dgm:pt>
    <dgm:pt modelId="{623ED9E1-49C6-4CEB-A8BE-60366FBDEDF6}" type="parTrans" cxnId="{BFCAA7D6-DE6B-4C4C-8B0B-880BF3699D0D}">
      <dgm:prSet/>
      <dgm:spPr/>
      <dgm:t>
        <a:bodyPr/>
        <a:lstStyle/>
        <a:p>
          <a:endParaRPr lang="ru-RU"/>
        </a:p>
      </dgm:t>
    </dgm:pt>
    <dgm:pt modelId="{8554F318-EF25-4221-99E1-95F4C6CF0B6F}" type="sibTrans" cxnId="{BFCAA7D6-DE6B-4C4C-8B0B-880BF3699D0D}">
      <dgm:prSet/>
      <dgm:spPr/>
      <dgm:t>
        <a:bodyPr/>
        <a:lstStyle/>
        <a:p>
          <a:endParaRPr lang="ru-RU"/>
        </a:p>
      </dgm:t>
    </dgm:pt>
    <dgm:pt modelId="{32E2AB5E-0774-4DDB-9AD5-FF3E3D83E7AB}">
      <dgm:prSet phldrT="[Текст]" custT="1"/>
      <dgm:spPr/>
      <dgm:t>
        <a:bodyPr/>
        <a:lstStyle/>
        <a:p>
          <a:r>
            <a:rPr lang="kk-KZ" sz="1600" b="1" dirty="0" smtClean="0">
              <a:latin typeface="Times New Roman" pitchFamily="18" charset="0"/>
              <a:cs typeface="Times New Roman" pitchFamily="18" charset="0"/>
            </a:rPr>
            <a:t>Тіркескен сөздердің ішінен тасымалдауға болмайтын сөздерді тап</a:t>
          </a:r>
          <a:endParaRPr lang="ru-RU" sz="1600" b="1" dirty="0">
            <a:latin typeface="Times New Roman" pitchFamily="18" charset="0"/>
            <a:cs typeface="Times New Roman" pitchFamily="18" charset="0"/>
          </a:endParaRPr>
        </a:p>
      </dgm:t>
    </dgm:pt>
    <dgm:pt modelId="{A9C2D4A5-17E6-4DC7-98F2-8FEC8D4C165D}" type="parTrans" cxnId="{B52B9475-867A-4CB3-B6EE-8909F28D5D2C}">
      <dgm:prSet/>
      <dgm:spPr/>
      <dgm:t>
        <a:bodyPr/>
        <a:lstStyle/>
        <a:p>
          <a:endParaRPr lang="ru-RU"/>
        </a:p>
      </dgm:t>
    </dgm:pt>
    <dgm:pt modelId="{EE4042CE-D62D-44A8-9BC5-1B1B4279AE8E}" type="sibTrans" cxnId="{B52B9475-867A-4CB3-B6EE-8909F28D5D2C}">
      <dgm:prSet/>
      <dgm:spPr/>
      <dgm:t>
        <a:bodyPr/>
        <a:lstStyle/>
        <a:p>
          <a:endParaRPr lang="ru-RU"/>
        </a:p>
      </dgm:t>
    </dgm:pt>
    <dgm:pt modelId="{110C92EA-F296-4744-B33E-15F4AE22EFD4}">
      <dgm:prSet phldrT="[Текст]"/>
      <dgm:spPr/>
      <dgm:t>
        <a:bodyPr/>
        <a:lstStyle/>
        <a:p>
          <a:endParaRPr lang="ru-RU" dirty="0">
            <a:latin typeface="Times New Roman" pitchFamily="18" charset="0"/>
            <a:cs typeface="Times New Roman" pitchFamily="18" charset="0"/>
          </a:endParaRPr>
        </a:p>
      </dgm:t>
    </dgm:pt>
    <dgm:pt modelId="{57E507DA-441C-40A4-ACBF-E282E5EDBE34}" type="parTrans" cxnId="{859789B7-7060-4E35-8379-7708163CF259}">
      <dgm:prSet/>
      <dgm:spPr/>
      <dgm:t>
        <a:bodyPr/>
        <a:lstStyle/>
        <a:p>
          <a:endParaRPr lang="ru-RU"/>
        </a:p>
      </dgm:t>
    </dgm:pt>
    <dgm:pt modelId="{6515D998-AE00-499E-92F7-29718DB8A5CF}" type="sibTrans" cxnId="{859789B7-7060-4E35-8379-7708163CF259}">
      <dgm:prSet/>
      <dgm:spPr/>
      <dgm:t>
        <a:bodyPr/>
        <a:lstStyle/>
        <a:p>
          <a:endParaRPr lang="ru-RU"/>
        </a:p>
      </dgm:t>
    </dgm:pt>
    <dgm:pt modelId="{65E0EFA2-CBC4-4288-85BD-C7BAFC3AA5D9}" type="pres">
      <dgm:prSet presAssocID="{26A3F123-4441-4D52-BAA5-F58B07670F6A}" presName="Name0" presStyleCnt="0">
        <dgm:presLayoutVars>
          <dgm:dir/>
          <dgm:animLvl val="lvl"/>
          <dgm:resizeHandles val="exact"/>
        </dgm:presLayoutVars>
      </dgm:prSet>
      <dgm:spPr/>
      <dgm:t>
        <a:bodyPr/>
        <a:lstStyle/>
        <a:p>
          <a:endParaRPr lang="ru-RU"/>
        </a:p>
      </dgm:t>
    </dgm:pt>
    <dgm:pt modelId="{3E832963-9330-49A0-A72B-77B43DC69393}" type="pres">
      <dgm:prSet presAssocID="{717DB03D-027B-49AB-9892-E06558252FE6}" presName="composite" presStyleCnt="0"/>
      <dgm:spPr/>
    </dgm:pt>
    <dgm:pt modelId="{6C0D426B-85C8-458D-8A74-9BDCD15FACB7}" type="pres">
      <dgm:prSet presAssocID="{717DB03D-027B-49AB-9892-E06558252FE6}" presName="parTx" presStyleLbl="alignNode1" presStyleIdx="0" presStyleCnt="3" custScaleY="111740">
        <dgm:presLayoutVars>
          <dgm:chMax val="0"/>
          <dgm:chPref val="0"/>
          <dgm:bulletEnabled val="1"/>
        </dgm:presLayoutVars>
      </dgm:prSet>
      <dgm:spPr/>
      <dgm:t>
        <a:bodyPr/>
        <a:lstStyle/>
        <a:p>
          <a:endParaRPr lang="ru-RU"/>
        </a:p>
      </dgm:t>
    </dgm:pt>
    <dgm:pt modelId="{F8AE5A96-0983-4A6C-A3BC-C1E33D5A6709}" type="pres">
      <dgm:prSet presAssocID="{717DB03D-027B-49AB-9892-E06558252FE6}" presName="desTx" presStyleLbl="alignAccFollowNode1" presStyleIdx="0" presStyleCnt="3">
        <dgm:presLayoutVars>
          <dgm:bulletEnabled val="1"/>
        </dgm:presLayoutVars>
      </dgm:prSet>
      <dgm:spPr/>
      <dgm:t>
        <a:bodyPr/>
        <a:lstStyle/>
        <a:p>
          <a:endParaRPr lang="ru-RU"/>
        </a:p>
      </dgm:t>
    </dgm:pt>
    <dgm:pt modelId="{625B49FA-9367-4916-939E-C709D6B1683F}" type="pres">
      <dgm:prSet presAssocID="{C673EF1C-B8FE-46A2-B2E7-4ADFDDDD1378}" presName="space" presStyleCnt="0"/>
      <dgm:spPr/>
    </dgm:pt>
    <dgm:pt modelId="{5ADCB852-3DC3-4B29-9DA1-7CD09D313147}" type="pres">
      <dgm:prSet presAssocID="{AEC18EFA-E0C7-4312-B25D-C82B6992D8E4}" presName="composite" presStyleCnt="0"/>
      <dgm:spPr/>
    </dgm:pt>
    <dgm:pt modelId="{BD3BC598-3BAC-4CBC-84C0-8B350D54F42F}" type="pres">
      <dgm:prSet presAssocID="{AEC18EFA-E0C7-4312-B25D-C82B6992D8E4}" presName="parTx" presStyleLbl="alignNode1" presStyleIdx="1" presStyleCnt="3">
        <dgm:presLayoutVars>
          <dgm:chMax val="0"/>
          <dgm:chPref val="0"/>
          <dgm:bulletEnabled val="1"/>
        </dgm:presLayoutVars>
      </dgm:prSet>
      <dgm:spPr/>
      <dgm:t>
        <a:bodyPr/>
        <a:lstStyle/>
        <a:p>
          <a:endParaRPr lang="ru-RU"/>
        </a:p>
      </dgm:t>
    </dgm:pt>
    <dgm:pt modelId="{472562B2-9004-4DF0-AB6D-1DBD77E42F8E}" type="pres">
      <dgm:prSet presAssocID="{AEC18EFA-E0C7-4312-B25D-C82B6992D8E4}" presName="desTx" presStyleLbl="alignAccFollowNode1" presStyleIdx="1" presStyleCnt="3">
        <dgm:presLayoutVars>
          <dgm:bulletEnabled val="1"/>
        </dgm:presLayoutVars>
      </dgm:prSet>
      <dgm:spPr/>
      <dgm:t>
        <a:bodyPr/>
        <a:lstStyle/>
        <a:p>
          <a:endParaRPr lang="ru-RU"/>
        </a:p>
      </dgm:t>
    </dgm:pt>
    <dgm:pt modelId="{2E6E5BA1-5415-4F38-8082-3900D3760028}" type="pres">
      <dgm:prSet presAssocID="{DAAA68C2-6021-42D1-B119-EA595320EDFA}" presName="space" presStyleCnt="0"/>
      <dgm:spPr/>
    </dgm:pt>
    <dgm:pt modelId="{3BFD2699-2232-4639-989A-D5AC63055F11}" type="pres">
      <dgm:prSet presAssocID="{32E2AB5E-0774-4DDB-9AD5-FF3E3D83E7AB}" presName="composite" presStyleCnt="0"/>
      <dgm:spPr/>
    </dgm:pt>
    <dgm:pt modelId="{5538E036-FA59-4F97-BBFC-6BD66AE3D374}" type="pres">
      <dgm:prSet presAssocID="{32E2AB5E-0774-4DDB-9AD5-FF3E3D83E7AB}" presName="parTx" presStyleLbl="alignNode1" presStyleIdx="2" presStyleCnt="3">
        <dgm:presLayoutVars>
          <dgm:chMax val="0"/>
          <dgm:chPref val="0"/>
          <dgm:bulletEnabled val="1"/>
        </dgm:presLayoutVars>
      </dgm:prSet>
      <dgm:spPr/>
      <dgm:t>
        <a:bodyPr/>
        <a:lstStyle/>
        <a:p>
          <a:endParaRPr lang="ru-RU"/>
        </a:p>
      </dgm:t>
    </dgm:pt>
    <dgm:pt modelId="{65839158-6485-4EAA-8C5F-092E7E311984}" type="pres">
      <dgm:prSet presAssocID="{32E2AB5E-0774-4DDB-9AD5-FF3E3D83E7AB}" presName="desTx" presStyleLbl="alignAccFollowNode1" presStyleIdx="2" presStyleCnt="3">
        <dgm:presLayoutVars>
          <dgm:bulletEnabled val="1"/>
        </dgm:presLayoutVars>
      </dgm:prSet>
      <dgm:spPr/>
      <dgm:t>
        <a:bodyPr/>
        <a:lstStyle/>
        <a:p>
          <a:endParaRPr lang="ru-RU"/>
        </a:p>
      </dgm:t>
    </dgm:pt>
  </dgm:ptLst>
  <dgm:cxnLst>
    <dgm:cxn modelId="{FABF8F12-09EC-4F5A-BB14-65B534B97FDB}" type="presOf" srcId="{AEC18EFA-E0C7-4312-B25D-C82B6992D8E4}" destId="{BD3BC598-3BAC-4CBC-84C0-8B350D54F42F}" srcOrd="0" destOrd="0" presId="urn:microsoft.com/office/officeart/2005/8/layout/hList1"/>
    <dgm:cxn modelId="{6E8C40ED-BCF9-46CF-BAA3-6C9AC35027C0}" type="presOf" srcId="{110C92EA-F296-4744-B33E-15F4AE22EFD4}" destId="{65839158-6485-4EAA-8C5F-092E7E311984}" srcOrd="0" destOrd="0" presId="urn:microsoft.com/office/officeart/2005/8/layout/hList1"/>
    <dgm:cxn modelId="{48D35F0D-044A-4A2B-92D3-FECE5E5CAD21}" type="presOf" srcId="{717DB03D-027B-49AB-9892-E06558252FE6}" destId="{6C0D426B-85C8-458D-8A74-9BDCD15FACB7}" srcOrd="0" destOrd="0" presId="urn:microsoft.com/office/officeart/2005/8/layout/hList1"/>
    <dgm:cxn modelId="{B52B9475-867A-4CB3-B6EE-8909F28D5D2C}" srcId="{26A3F123-4441-4D52-BAA5-F58B07670F6A}" destId="{32E2AB5E-0774-4DDB-9AD5-FF3E3D83E7AB}" srcOrd="2" destOrd="0" parTransId="{A9C2D4A5-17E6-4DC7-98F2-8FEC8D4C165D}" sibTransId="{EE4042CE-D62D-44A8-9BC5-1B1B4279AE8E}"/>
    <dgm:cxn modelId="{859789B7-7060-4E35-8379-7708163CF259}" srcId="{32E2AB5E-0774-4DDB-9AD5-FF3E3D83E7AB}" destId="{110C92EA-F296-4744-B33E-15F4AE22EFD4}" srcOrd="0" destOrd="0" parTransId="{57E507DA-441C-40A4-ACBF-E282E5EDBE34}" sibTransId="{6515D998-AE00-499E-92F7-29718DB8A5CF}"/>
    <dgm:cxn modelId="{F2C05643-4594-4E47-9535-6838BCF48BD8}" type="presOf" srcId="{26A3F123-4441-4D52-BAA5-F58B07670F6A}" destId="{65E0EFA2-CBC4-4288-85BD-C7BAFC3AA5D9}" srcOrd="0" destOrd="0" presId="urn:microsoft.com/office/officeart/2005/8/layout/hList1"/>
    <dgm:cxn modelId="{BFCAA7D6-DE6B-4C4C-8B0B-880BF3699D0D}" srcId="{AEC18EFA-E0C7-4312-B25D-C82B6992D8E4}" destId="{9E21C6C6-6C10-4F06-8153-523F838A8F28}" srcOrd="0" destOrd="0" parTransId="{623ED9E1-49C6-4CEB-A8BE-60366FBDEDF6}" sibTransId="{8554F318-EF25-4221-99E1-95F4C6CF0B6F}"/>
    <dgm:cxn modelId="{4BCA5F87-1DE7-450F-9ABE-19EC29625FEE}" srcId="{26A3F123-4441-4D52-BAA5-F58B07670F6A}" destId="{717DB03D-027B-49AB-9892-E06558252FE6}" srcOrd="0" destOrd="0" parTransId="{4EC4649C-EA7A-405D-B3DC-AE9637987988}" sibTransId="{C673EF1C-B8FE-46A2-B2E7-4ADFDDDD1378}"/>
    <dgm:cxn modelId="{3081F424-C078-4210-A255-C3BB6EFAC3E2}" type="presOf" srcId="{9E21C6C6-6C10-4F06-8153-523F838A8F28}" destId="{472562B2-9004-4DF0-AB6D-1DBD77E42F8E}" srcOrd="0" destOrd="0" presId="urn:microsoft.com/office/officeart/2005/8/layout/hList1"/>
    <dgm:cxn modelId="{1CB21F1C-A168-4F5A-9457-38B7E1FF65D4}" type="presOf" srcId="{67B10155-5667-451C-BBE8-AFBBEA2320FF}" destId="{F8AE5A96-0983-4A6C-A3BC-C1E33D5A6709}" srcOrd="0" destOrd="0" presId="urn:microsoft.com/office/officeart/2005/8/layout/hList1"/>
    <dgm:cxn modelId="{C310439D-2CE8-4F50-8746-38B102CD429A}" srcId="{717DB03D-027B-49AB-9892-E06558252FE6}" destId="{67B10155-5667-451C-BBE8-AFBBEA2320FF}" srcOrd="0" destOrd="0" parTransId="{53ECEE18-C791-4C3E-AEE1-238373E6C0D1}" sibTransId="{22F055B3-F431-4DAC-8089-4DC6C087C792}"/>
    <dgm:cxn modelId="{3A6D2BC1-9273-4198-A5CE-0C330E31BB73}" srcId="{26A3F123-4441-4D52-BAA5-F58B07670F6A}" destId="{AEC18EFA-E0C7-4312-B25D-C82B6992D8E4}" srcOrd="1" destOrd="0" parTransId="{9F274158-E5A3-4B11-BB3E-3E4DFDDAEA75}" sibTransId="{DAAA68C2-6021-42D1-B119-EA595320EDFA}"/>
    <dgm:cxn modelId="{A2D8F20A-5F46-4F86-A9C1-F3C874100A2A}" type="presOf" srcId="{32E2AB5E-0774-4DDB-9AD5-FF3E3D83E7AB}" destId="{5538E036-FA59-4F97-BBFC-6BD66AE3D374}" srcOrd="0" destOrd="0" presId="urn:microsoft.com/office/officeart/2005/8/layout/hList1"/>
    <dgm:cxn modelId="{33A14008-778C-49D1-BCB7-07B6482AAA79}" type="presParOf" srcId="{65E0EFA2-CBC4-4288-85BD-C7BAFC3AA5D9}" destId="{3E832963-9330-49A0-A72B-77B43DC69393}" srcOrd="0" destOrd="0" presId="urn:microsoft.com/office/officeart/2005/8/layout/hList1"/>
    <dgm:cxn modelId="{686BC0A9-B597-4EE6-A5AD-63BFB9527F43}" type="presParOf" srcId="{3E832963-9330-49A0-A72B-77B43DC69393}" destId="{6C0D426B-85C8-458D-8A74-9BDCD15FACB7}" srcOrd="0" destOrd="0" presId="urn:microsoft.com/office/officeart/2005/8/layout/hList1"/>
    <dgm:cxn modelId="{BD690F6B-9864-43AF-8C94-102076155611}" type="presParOf" srcId="{3E832963-9330-49A0-A72B-77B43DC69393}" destId="{F8AE5A96-0983-4A6C-A3BC-C1E33D5A6709}" srcOrd="1" destOrd="0" presId="urn:microsoft.com/office/officeart/2005/8/layout/hList1"/>
    <dgm:cxn modelId="{19116A93-F5D1-47BD-8D68-131A719751BB}" type="presParOf" srcId="{65E0EFA2-CBC4-4288-85BD-C7BAFC3AA5D9}" destId="{625B49FA-9367-4916-939E-C709D6B1683F}" srcOrd="1" destOrd="0" presId="urn:microsoft.com/office/officeart/2005/8/layout/hList1"/>
    <dgm:cxn modelId="{06624C5F-1241-46AD-9F7C-4B5539982100}" type="presParOf" srcId="{65E0EFA2-CBC4-4288-85BD-C7BAFC3AA5D9}" destId="{5ADCB852-3DC3-4B29-9DA1-7CD09D313147}" srcOrd="2" destOrd="0" presId="urn:microsoft.com/office/officeart/2005/8/layout/hList1"/>
    <dgm:cxn modelId="{07EFCD41-3867-4C6F-81D6-EA22AA71B2B5}" type="presParOf" srcId="{5ADCB852-3DC3-4B29-9DA1-7CD09D313147}" destId="{BD3BC598-3BAC-4CBC-84C0-8B350D54F42F}" srcOrd="0" destOrd="0" presId="urn:microsoft.com/office/officeart/2005/8/layout/hList1"/>
    <dgm:cxn modelId="{268BC582-35D0-4330-9066-151724259C60}" type="presParOf" srcId="{5ADCB852-3DC3-4B29-9DA1-7CD09D313147}" destId="{472562B2-9004-4DF0-AB6D-1DBD77E42F8E}" srcOrd="1" destOrd="0" presId="urn:microsoft.com/office/officeart/2005/8/layout/hList1"/>
    <dgm:cxn modelId="{1B991BB0-89D1-4D15-AE4C-5DA22534FB41}" type="presParOf" srcId="{65E0EFA2-CBC4-4288-85BD-C7BAFC3AA5D9}" destId="{2E6E5BA1-5415-4F38-8082-3900D3760028}" srcOrd="3" destOrd="0" presId="urn:microsoft.com/office/officeart/2005/8/layout/hList1"/>
    <dgm:cxn modelId="{AD4EBD11-8A1D-416C-8AA0-572125FC1BE3}" type="presParOf" srcId="{65E0EFA2-CBC4-4288-85BD-C7BAFC3AA5D9}" destId="{3BFD2699-2232-4639-989A-D5AC63055F11}" srcOrd="4" destOrd="0" presId="urn:microsoft.com/office/officeart/2005/8/layout/hList1"/>
    <dgm:cxn modelId="{27876973-3C25-400B-B045-C9DCDCF55EE9}" type="presParOf" srcId="{3BFD2699-2232-4639-989A-D5AC63055F11}" destId="{5538E036-FA59-4F97-BBFC-6BD66AE3D374}" srcOrd="0" destOrd="0" presId="urn:microsoft.com/office/officeart/2005/8/layout/hList1"/>
    <dgm:cxn modelId="{7F4BFB83-093A-4FEE-9B22-6251416F6CE5}" type="presParOf" srcId="{3BFD2699-2232-4639-989A-D5AC63055F11}" destId="{65839158-6485-4EAA-8C5F-092E7E3119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3F123-4441-4D52-BAA5-F58B07670F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717DB03D-027B-49AB-9892-E06558252FE6}">
      <dgm:prSet phldrT="[Текст]" custT="1"/>
      <dgm:spPr/>
      <dgm:t>
        <a:bodyPr/>
        <a:lstStyle/>
        <a:p>
          <a:r>
            <a:rPr lang="kk-KZ" sz="1600" b="1" dirty="0" smtClean="0">
              <a:latin typeface="Times New Roman" pitchFamily="18" charset="0"/>
              <a:cs typeface="Times New Roman" pitchFamily="18" charset="0"/>
            </a:rPr>
            <a:t>Өлеңнің  алғашқы шумағынан  дене мүшелерін тіркескен сөзімен теріп жаз</a:t>
          </a:r>
          <a:endParaRPr lang="ru-RU" sz="1600" b="1" dirty="0">
            <a:latin typeface="Times New Roman" pitchFamily="18" charset="0"/>
            <a:cs typeface="Times New Roman" pitchFamily="18" charset="0"/>
          </a:endParaRPr>
        </a:p>
      </dgm:t>
    </dgm:pt>
    <dgm:pt modelId="{4EC4649C-EA7A-405D-B3DC-AE9637987988}" type="parTrans" cxnId="{4BCA5F87-1DE7-450F-9ABE-19EC29625FEE}">
      <dgm:prSet/>
      <dgm:spPr/>
      <dgm:t>
        <a:bodyPr/>
        <a:lstStyle/>
        <a:p>
          <a:endParaRPr lang="ru-RU"/>
        </a:p>
      </dgm:t>
    </dgm:pt>
    <dgm:pt modelId="{C673EF1C-B8FE-46A2-B2E7-4ADFDDDD1378}" type="sibTrans" cxnId="{4BCA5F87-1DE7-450F-9ABE-19EC29625FEE}">
      <dgm:prSet/>
      <dgm:spPr/>
      <dgm:t>
        <a:bodyPr/>
        <a:lstStyle/>
        <a:p>
          <a:endParaRPr lang="ru-RU"/>
        </a:p>
      </dgm:t>
    </dgm:pt>
    <dgm:pt modelId="{67B10155-5667-451C-BBE8-AFBBEA2320FF}">
      <dgm:prSet phldrT="[Текст]" custT="1"/>
      <dgm:spPr/>
      <dgm:t>
        <a:bodyPr/>
        <a:lstStyle/>
        <a:p>
          <a:r>
            <a:rPr lang="kk-KZ" sz="2000" dirty="0" smtClean="0">
              <a:latin typeface="Times New Roman" pitchFamily="18" charset="0"/>
              <a:cs typeface="Times New Roman" pitchFamily="18" charset="0"/>
            </a:rPr>
            <a:t>шоқпардай кекіл,</a:t>
          </a:r>
          <a:endParaRPr lang="ru-RU" sz="2000" dirty="0">
            <a:latin typeface="Times New Roman" pitchFamily="18" charset="0"/>
            <a:cs typeface="Times New Roman" pitchFamily="18" charset="0"/>
          </a:endParaRPr>
        </a:p>
      </dgm:t>
    </dgm:pt>
    <dgm:pt modelId="{53ECEE18-C791-4C3E-AEE1-238373E6C0D1}" type="parTrans" cxnId="{C310439D-2CE8-4F50-8746-38B102CD429A}">
      <dgm:prSet/>
      <dgm:spPr/>
      <dgm:t>
        <a:bodyPr/>
        <a:lstStyle/>
        <a:p>
          <a:endParaRPr lang="ru-RU"/>
        </a:p>
      </dgm:t>
    </dgm:pt>
    <dgm:pt modelId="{22F055B3-F431-4DAC-8089-4DC6C087C792}" type="sibTrans" cxnId="{C310439D-2CE8-4F50-8746-38B102CD429A}">
      <dgm:prSet/>
      <dgm:spPr/>
      <dgm:t>
        <a:bodyPr/>
        <a:lstStyle/>
        <a:p>
          <a:endParaRPr lang="ru-RU"/>
        </a:p>
      </dgm:t>
    </dgm:pt>
    <dgm:pt modelId="{AEC18EFA-E0C7-4312-B25D-C82B6992D8E4}">
      <dgm:prSet phldrT="[Текст]" custT="1"/>
      <dgm:spPr/>
      <dgm:t>
        <a:bodyPr/>
        <a:lstStyle/>
        <a:p>
          <a:r>
            <a:rPr lang="kk-KZ" sz="1600" b="1" dirty="0" smtClean="0">
              <a:latin typeface="Times New Roman" pitchFamily="18" charset="0"/>
              <a:cs typeface="Times New Roman" pitchFamily="18" charset="0"/>
            </a:rPr>
            <a:t>Осы  сөздерден  омоним болатын сөздерді  тауып , мысал келтір</a:t>
          </a:r>
          <a:endParaRPr lang="ru-RU" sz="1600" b="1" dirty="0">
            <a:latin typeface="Times New Roman" pitchFamily="18" charset="0"/>
            <a:cs typeface="Times New Roman" pitchFamily="18" charset="0"/>
          </a:endParaRPr>
        </a:p>
      </dgm:t>
    </dgm:pt>
    <dgm:pt modelId="{9F274158-E5A3-4B11-BB3E-3E4DFDDAEA75}" type="parTrans" cxnId="{3A6D2BC1-9273-4198-A5CE-0C330E31BB73}">
      <dgm:prSet/>
      <dgm:spPr/>
      <dgm:t>
        <a:bodyPr/>
        <a:lstStyle/>
        <a:p>
          <a:endParaRPr lang="ru-RU"/>
        </a:p>
      </dgm:t>
    </dgm:pt>
    <dgm:pt modelId="{DAAA68C2-6021-42D1-B119-EA595320EDFA}" type="sibTrans" cxnId="{3A6D2BC1-9273-4198-A5CE-0C330E31BB73}">
      <dgm:prSet/>
      <dgm:spPr/>
      <dgm:t>
        <a:bodyPr/>
        <a:lstStyle/>
        <a:p>
          <a:endParaRPr lang="ru-RU"/>
        </a:p>
      </dgm:t>
    </dgm:pt>
    <dgm:pt modelId="{9E21C6C6-6C10-4F06-8153-523F838A8F28}">
      <dgm:prSet phldrT="[Текст]"/>
      <dgm:spPr/>
      <dgm:t>
        <a:bodyPr/>
        <a:lstStyle/>
        <a:p>
          <a:r>
            <a:rPr lang="kk-KZ" b="1" dirty="0" smtClean="0">
              <a:latin typeface="Times New Roman" pitchFamily="18" charset="0"/>
              <a:cs typeface="Times New Roman" pitchFamily="18" charset="0"/>
            </a:rPr>
            <a:t>Қой</a:t>
          </a:r>
          <a:endParaRPr lang="ru-RU" dirty="0">
            <a:latin typeface="Times New Roman" pitchFamily="18" charset="0"/>
            <a:cs typeface="Times New Roman" pitchFamily="18" charset="0"/>
          </a:endParaRPr>
        </a:p>
      </dgm:t>
    </dgm:pt>
    <dgm:pt modelId="{623ED9E1-49C6-4CEB-A8BE-60366FBDEDF6}" type="parTrans" cxnId="{BFCAA7D6-DE6B-4C4C-8B0B-880BF3699D0D}">
      <dgm:prSet/>
      <dgm:spPr/>
      <dgm:t>
        <a:bodyPr/>
        <a:lstStyle/>
        <a:p>
          <a:endParaRPr lang="ru-RU"/>
        </a:p>
      </dgm:t>
    </dgm:pt>
    <dgm:pt modelId="{8554F318-EF25-4221-99E1-95F4C6CF0B6F}" type="sibTrans" cxnId="{BFCAA7D6-DE6B-4C4C-8B0B-880BF3699D0D}">
      <dgm:prSet/>
      <dgm:spPr/>
      <dgm:t>
        <a:bodyPr/>
        <a:lstStyle/>
        <a:p>
          <a:endParaRPr lang="ru-RU"/>
        </a:p>
      </dgm:t>
    </dgm:pt>
    <dgm:pt modelId="{32E2AB5E-0774-4DDB-9AD5-FF3E3D83E7AB}">
      <dgm:prSet phldrT="[Текст]" custT="1"/>
      <dgm:spPr/>
      <dgm:t>
        <a:bodyPr/>
        <a:lstStyle/>
        <a:p>
          <a:r>
            <a:rPr lang="kk-KZ" sz="1600" b="1" dirty="0" smtClean="0">
              <a:latin typeface="Times New Roman" pitchFamily="18" charset="0"/>
              <a:cs typeface="Times New Roman" pitchFamily="18" charset="0"/>
            </a:rPr>
            <a:t>Тіркескен сөздердің ішінен тасымалдауға болмайтын сөздерді тап</a:t>
          </a:r>
          <a:endParaRPr lang="ru-RU" sz="1600" b="1" dirty="0">
            <a:latin typeface="Times New Roman" pitchFamily="18" charset="0"/>
            <a:cs typeface="Times New Roman" pitchFamily="18" charset="0"/>
          </a:endParaRPr>
        </a:p>
      </dgm:t>
    </dgm:pt>
    <dgm:pt modelId="{A9C2D4A5-17E6-4DC7-98F2-8FEC8D4C165D}" type="parTrans" cxnId="{B52B9475-867A-4CB3-B6EE-8909F28D5D2C}">
      <dgm:prSet/>
      <dgm:spPr/>
      <dgm:t>
        <a:bodyPr/>
        <a:lstStyle/>
        <a:p>
          <a:endParaRPr lang="ru-RU"/>
        </a:p>
      </dgm:t>
    </dgm:pt>
    <dgm:pt modelId="{EE4042CE-D62D-44A8-9BC5-1B1B4279AE8E}" type="sibTrans" cxnId="{B52B9475-867A-4CB3-B6EE-8909F28D5D2C}">
      <dgm:prSet/>
      <dgm:spPr/>
      <dgm:t>
        <a:bodyPr/>
        <a:lstStyle/>
        <a:p>
          <a:endParaRPr lang="ru-RU"/>
        </a:p>
      </dgm:t>
    </dgm:pt>
    <dgm:pt modelId="{854E5478-FBDA-4B00-8DD8-657E6029A17B}">
      <dgm:prSet phldrT="[Текст]"/>
      <dgm:spPr/>
      <dgm:t>
        <a:bodyPr/>
        <a:lstStyle/>
        <a:p>
          <a:r>
            <a:rPr lang="kk-KZ" dirty="0" smtClean="0">
              <a:latin typeface="Times New Roman" pitchFamily="18" charset="0"/>
              <a:cs typeface="Times New Roman" pitchFamily="18" charset="0"/>
            </a:rPr>
            <a:t>Қой</a:t>
          </a:r>
          <a:endParaRPr lang="ru-RU" dirty="0">
            <a:latin typeface="Times New Roman" pitchFamily="18" charset="0"/>
            <a:cs typeface="Times New Roman" pitchFamily="18" charset="0"/>
          </a:endParaRPr>
        </a:p>
      </dgm:t>
    </dgm:pt>
    <dgm:pt modelId="{5526226B-F041-4ECA-BF8A-D5FA7B771F76}" type="parTrans" cxnId="{BD7B55BC-A5D8-40BD-A264-05B93313D05C}">
      <dgm:prSet/>
      <dgm:spPr/>
      <dgm:t>
        <a:bodyPr/>
        <a:lstStyle/>
        <a:p>
          <a:endParaRPr lang="ru-RU"/>
        </a:p>
      </dgm:t>
    </dgm:pt>
    <dgm:pt modelId="{0ABB5A29-C1D9-49F0-AE5C-41DCE6BF30E2}" type="sibTrans" cxnId="{BD7B55BC-A5D8-40BD-A264-05B93313D05C}">
      <dgm:prSet/>
      <dgm:spPr/>
      <dgm:t>
        <a:bodyPr/>
        <a:lstStyle/>
        <a:p>
          <a:endParaRPr lang="ru-RU"/>
        </a:p>
      </dgm:t>
    </dgm:pt>
    <dgm:pt modelId="{4DFBC800-91FE-4E10-9097-EF75E5EEAA54}">
      <dgm:prSet/>
      <dgm:spPr/>
      <dgm:t>
        <a:bodyPr/>
        <a:lstStyle/>
        <a:p>
          <a:r>
            <a:rPr lang="kk-KZ" dirty="0" smtClean="0">
              <a:latin typeface="Times New Roman" pitchFamily="18" charset="0"/>
              <a:cs typeface="Times New Roman" pitchFamily="18" charset="0"/>
            </a:rPr>
            <a:t>2.кітапты орнына </a:t>
          </a:r>
          <a:r>
            <a:rPr lang="kk-KZ" u="sng" dirty="0" smtClean="0">
              <a:latin typeface="Times New Roman" pitchFamily="18" charset="0"/>
              <a:cs typeface="Times New Roman" pitchFamily="18" charset="0"/>
            </a:rPr>
            <a:t>қой</a:t>
          </a:r>
          <a:endParaRPr lang="ru-RU" dirty="0">
            <a:latin typeface="Times New Roman" pitchFamily="18" charset="0"/>
            <a:cs typeface="Times New Roman" pitchFamily="18" charset="0"/>
          </a:endParaRPr>
        </a:p>
      </dgm:t>
    </dgm:pt>
    <dgm:pt modelId="{5EE91B55-3DBB-42B7-86C8-B61ABAA383DD}" type="parTrans" cxnId="{C430E76F-0A31-46A0-B6E8-8F0D9DDFBCD0}">
      <dgm:prSet/>
      <dgm:spPr/>
      <dgm:t>
        <a:bodyPr/>
        <a:lstStyle/>
        <a:p>
          <a:endParaRPr lang="ru-RU"/>
        </a:p>
      </dgm:t>
    </dgm:pt>
    <dgm:pt modelId="{D057B6C7-50B6-4905-B913-795D1FA97FC4}" type="sibTrans" cxnId="{C430E76F-0A31-46A0-B6E8-8F0D9DDFBCD0}">
      <dgm:prSet/>
      <dgm:spPr/>
      <dgm:t>
        <a:bodyPr/>
        <a:lstStyle/>
        <a:p>
          <a:endParaRPr lang="ru-RU"/>
        </a:p>
      </dgm:t>
    </dgm:pt>
    <dgm:pt modelId="{D66D57CE-5593-4B27-9F04-FD932AA71B47}">
      <dgm:prSet/>
      <dgm:spPr/>
      <dgm:t>
        <a:bodyPr/>
        <a:lstStyle/>
        <a:p>
          <a:r>
            <a:rPr lang="kk-KZ" b="1" dirty="0" smtClean="0">
              <a:latin typeface="Times New Roman" pitchFamily="18" charset="0"/>
              <a:cs typeface="Times New Roman" pitchFamily="18" charset="0"/>
            </a:rPr>
            <a:t>Ой</a:t>
          </a:r>
          <a:endParaRPr lang="ru-RU" dirty="0">
            <a:latin typeface="Times New Roman" pitchFamily="18" charset="0"/>
            <a:cs typeface="Times New Roman" pitchFamily="18" charset="0"/>
          </a:endParaRPr>
        </a:p>
      </dgm:t>
    </dgm:pt>
    <dgm:pt modelId="{C63CD129-3190-49C8-BF12-65426835BDCD}" type="parTrans" cxnId="{83C42D58-F687-456E-9D04-C6185F19BB60}">
      <dgm:prSet/>
      <dgm:spPr/>
      <dgm:t>
        <a:bodyPr/>
        <a:lstStyle/>
        <a:p>
          <a:endParaRPr lang="ru-RU"/>
        </a:p>
      </dgm:t>
    </dgm:pt>
    <dgm:pt modelId="{4F3CAEE3-8F69-47BF-AD24-ECF0BC817B6C}" type="sibTrans" cxnId="{83C42D58-F687-456E-9D04-C6185F19BB60}">
      <dgm:prSet/>
      <dgm:spPr/>
      <dgm:t>
        <a:bodyPr/>
        <a:lstStyle/>
        <a:p>
          <a:endParaRPr lang="ru-RU"/>
        </a:p>
      </dgm:t>
    </dgm:pt>
    <dgm:pt modelId="{C793311E-A61D-4580-971F-2FB9B141F74D}">
      <dgm:prSet/>
      <dgm:spPr/>
      <dgm:t>
        <a:bodyPr/>
        <a:lstStyle/>
        <a:p>
          <a:r>
            <a:rPr lang="kk-KZ" dirty="0" smtClean="0">
              <a:latin typeface="Times New Roman" pitchFamily="18" charset="0"/>
              <a:cs typeface="Times New Roman" pitchFamily="18" charset="0"/>
            </a:rPr>
            <a:t>1.оның </a:t>
          </a:r>
          <a:r>
            <a:rPr lang="kk-KZ" u="sng" dirty="0" smtClean="0">
              <a:latin typeface="Times New Roman" pitchFamily="18" charset="0"/>
              <a:cs typeface="Times New Roman" pitchFamily="18" charset="0"/>
            </a:rPr>
            <a:t>ойы</a:t>
          </a:r>
          <a:r>
            <a:rPr lang="kk-KZ" dirty="0" smtClean="0">
              <a:latin typeface="Times New Roman" pitchFamily="18" charset="0"/>
              <a:cs typeface="Times New Roman" pitchFamily="18" charset="0"/>
            </a:rPr>
            <a:t> ұшқыр</a:t>
          </a:r>
          <a:endParaRPr lang="ru-RU" dirty="0">
            <a:latin typeface="Times New Roman" pitchFamily="18" charset="0"/>
            <a:cs typeface="Times New Roman" pitchFamily="18" charset="0"/>
          </a:endParaRPr>
        </a:p>
      </dgm:t>
    </dgm:pt>
    <dgm:pt modelId="{E31F5E08-67E3-4AFC-84CA-85747C38FE50}" type="parTrans" cxnId="{FE509944-09B3-4E63-974F-03F1DF2B4B91}">
      <dgm:prSet/>
      <dgm:spPr/>
      <dgm:t>
        <a:bodyPr/>
        <a:lstStyle/>
        <a:p>
          <a:endParaRPr lang="ru-RU"/>
        </a:p>
      </dgm:t>
    </dgm:pt>
    <dgm:pt modelId="{350259C1-3F9D-4D3D-9A22-334C215417C7}" type="sibTrans" cxnId="{FE509944-09B3-4E63-974F-03F1DF2B4B91}">
      <dgm:prSet/>
      <dgm:spPr/>
      <dgm:t>
        <a:bodyPr/>
        <a:lstStyle/>
        <a:p>
          <a:endParaRPr lang="ru-RU"/>
        </a:p>
      </dgm:t>
    </dgm:pt>
    <dgm:pt modelId="{BA5A0981-6DBE-4A3A-A67D-564550CAF9BD}">
      <dgm:prSet/>
      <dgm:spPr/>
      <dgm:t>
        <a:bodyPr/>
        <a:lstStyle/>
        <a:p>
          <a:r>
            <a:rPr lang="kk-KZ" dirty="0" smtClean="0">
              <a:latin typeface="Times New Roman" pitchFamily="18" charset="0"/>
              <a:cs typeface="Times New Roman" pitchFamily="18" charset="0"/>
            </a:rPr>
            <a:t>2.ауыл </a:t>
          </a:r>
          <a:r>
            <a:rPr lang="kk-KZ" u="sng" dirty="0" smtClean="0">
              <a:latin typeface="Times New Roman" pitchFamily="18" charset="0"/>
              <a:cs typeface="Times New Roman" pitchFamily="18" charset="0"/>
            </a:rPr>
            <a:t>ойға</a:t>
          </a:r>
          <a:r>
            <a:rPr lang="kk-KZ" dirty="0" smtClean="0">
              <a:latin typeface="Times New Roman" pitchFamily="18" charset="0"/>
              <a:cs typeface="Times New Roman" pitchFamily="18" charset="0"/>
            </a:rPr>
            <a:t> қарай қоныстепті</a:t>
          </a:r>
          <a:endParaRPr lang="ru-RU" dirty="0">
            <a:latin typeface="Times New Roman" pitchFamily="18" charset="0"/>
            <a:cs typeface="Times New Roman" pitchFamily="18" charset="0"/>
          </a:endParaRPr>
        </a:p>
      </dgm:t>
    </dgm:pt>
    <dgm:pt modelId="{67D2AB25-35F8-43A6-838E-15270563A1A5}" type="parTrans" cxnId="{D27030AC-F334-458A-8A68-27A3EB9F8249}">
      <dgm:prSet/>
      <dgm:spPr/>
      <dgm:t>
        <a:bodyPr/>
        <a:lstStyle/>
        <a:p>
          <a:endParaRPr lang="ru-RU"/>
        </a:p>
      </dgm:t>
    </dgm:pt>
    <dgm:pt modelId="{B892DE88-BBCD-4BA6-A007-6A2AD61CCBF9}" type="sibTrans" cxnId="{D27030AC-F334-458A-8A68-27A3EB9F8249}">
      <dgm:prSet/>
      <dgm:spPr/>
      <dgm:t>
        <a:bodyPr/>
        <a:lstStyle/>
        <a:p>
          <a:endParaRPr lang="ru-RU"/>
        </a:p>
      </dgm:t>
    </dgm:pt>
    <dgm:pt modelId="{D5B4AA96-0B8E-40F3-B6BB-914E143E2EDC}">
      <dgm:prSet/>
      <dgm:spPr/>
      <dgm:t>
        <a:bodyPr/>
        <a:lstStyle/>
        <a:p>
          <a:r>
            <a:rPr lang="kk-KZ" b="1" dirty="0" smtClean="0">
              <a:latin typeface="Times New Roman" pitchFamily="18" charset="0"/>
              <a:cs typeface="Times New Roman" pitchFamily="18" charset="0"/>
            </a:rPr>
            <a:t>Жақ</a:t>
          </a:r>
          <a:endParaRPr lang="ru-RU" dirty="0">
            <a:latin typeface="Times New Roman" pitchFamily="18" charset="0"/>
            <a:cs typeface="Times New Roman" pitchFamily="18" charset="0"/>
          </a:endParaRPr>
        </a:p>
      </dgm:t>
    </dgm:pt>
    <dgm:pt modelId="{B6C6888D-6E52-4DDE-9E85-7C4325669B8C}" type="parTrans" cxnId="{326A833B-110B-4ABE-97B9-C22357807B87}">
      <dgm:prSet/>
      <dgm:spPr/>
      <dgm:t>
        <a:bodyPr/>
        <a:lstStyle/>
        <a:p>
          <a:endParaRPr lang="ru-RU"/>
        </a:p>
      </dgm:t>
    </dgm:pt>
    <dgm:pt modelId="{BB82BAA3-19E1-4A76-BCF0-9558B8F7F95C}" type="sibTrans" cxnId="{326A833B-110B-4ABE-97B9-C22357807B87}">
      <dgm:prSet/>
      <dgm:spPr/>
      <dgm:t>
        <a:bodyPr/>
        <a:lstStyle/>
        <a:p>
          <a:endParaRPr lang="ru-RU"/>
        </a:p>
      </dgm:t>
    </dgm:pt>
    <dgm:pt modelId="{647666AD-AA03-4C20-A2DA-E1FB21582542}">
      <dgm:prSet/>
      <dgm:spPr/>
      <dgm:t>
        <a:bodyPr/>
        <a:lstStyle/>
        <a:p>
          <a:r>
            <a:rPr lang="kk-KZ" dirty="0" smtClean="0">
              <a:latin typeface="Times New Roman" pitchFamily="18" charset="0"/>
              <a:cs typeface="Times New Roman" pitchFamily="18" charset="0"/>
            </a:rPr>
            <a:t>1.от </a:t>
          </a:r>
          <a:r>
            <a:rPr lang="kk-KZ" u="sng" dirty="0" smtClean="0">
              <a:latin typeface="Times New Roman" pitchFamily="18" charset="0"/>
              <a:cs typeface="Times New Roman" pitchFamily="18" charset="0"/>
            </a:rPr>
            <a:t>жақ</a:t>
          </a:r>
          <a:endParaRPr lang="ru-RU" dirty="0">
            <a:latin typeface="Times New Roman" pitchFamily="18" charset="0"/>
            <a:cs typeface="Times New Roman" pitchFamily="18" charset="0"/>
          </a:endParaRPr>
        </a:p>
      </dgm:t>
    </dgm:pt>
    <dgm:pt modelId="{57CD806B-2CC7-436C-AACF-3E38DBD25091}" type="parTrans" cxnId="{489BD90E-1415-4095-9B89-873960BC8CA8}">
      <dgm:prSet/>
      <dgm:spPr/>
      <dgm:t>
        <a:bodyPr/>
        <a:lstStyle/>
        <a:p>
          <a:endParaRPr lang="ru-RU"/>
        </a:p>
      </dgm:t>
    </dgm:pt>
    <dgm:pt modelId="{0C60D318-1F91-4C73-901B-9FD18DA9B6E0}" type="sibTrans" cxnId="{489BD90E-1415-4095-9B89-873960BC8CA8}">
      <dgm:prSet/>
      <dgm:spPr/>
      <dgm:t>
        <a:bodyPr/>
        <a:lstStyle/>
        <a:p>
          <a:endParaRPr lang="ru-RU"/>
        </a:p>
      </dgm:t>
    </dgm:pt>
    <dgm:pt modelId="{F4D744FD-AB9F-4E7E-B138-418C554519C9}">
      <dgm:prSet/>
      <dgm:spPr/>
      <dgm:t>
        <a:bodyPr/>
        <a:lstStyle/>
        <a:p>
          <a:r>
            <a:rPr lang="kk-KZ" dirty="0" smtClean="0">
              <a:latin typeface="Times New Roman" pitchFamily="18" charset="0"/>
              <a:cs typeface="Times New Roman" pitchFamily="18" charset="0"/>
            </a:rPr>
            <a:t>2.адамның дене мүшесі</a:t>
          </a:r>
          <a:endParaRPr lang="ru-RU" dirty="0">
            <a:latin typeface="Times New Roman" pitchFamily="18" charset="0"/>
            <a:cs typeface="Times New Roman" pitchFamily="18" charset="0"/>
          </a:endParaRPr>
        </a:p>
      </dgm:t>
    </dgm:pt>
    <dgm:pt modelId="{20AAE368-DDB7-412C-A56F-7F7A032FEF35}" type="parTrans" cxnId="{D7ADC379-28A1-414F-BD77-3F291534D89D}">
      <dgm:prSet/>
      <dgm:spPr/>
      <dgm:t>
        <a:bodyPr/>
        <a:lstStyle/>
        <a:p>
          <a:endParaRPr lang="ru-RU"/>
        </a:p>
      </dgm:t>
    </dgm:pt>
    <dgm:pt modelId="{DEA86F65-3AC7-4CB9-9CCC-294770A0AD61}" type="sibTrans" cxnId="{D7ADC379-28A1-414F-BD77-3F291534D89D}">
      <dgm:prSet/>
      <dgm:spPr/>
      <dgm:t>
        <a:bodyPr/>
        <a:lstStyle/>
        <a:p>
          <a:endParaRPr lang="ru-RU"/>
        </a:p>
      </dgm:t>
    </dgm:pt>
    <dgm:pt modelId="{95D38E7D-1AB8-404F-BC58-68AB27E1CD4E}">
      <dgm:prSet/>
      <dgm:spPr/>
      <dgm:t>
        <a:bodyPr/>
        <a:lstStyle/>
        <a:p>
          <a:r>
            <a:rPr lang="kk-KZ" dirty="0" smtClean="0">
              <a:latin typeface="Times New Roman" pitchFamily="18" charset="0"/>
              <a:cs typeface="Times New Roman" pitchFamily="18" charset="0"/>
            </a:rPr>
            <a:t>3.І,ІІ,ІІІ </a:t>
          </a:r>
          <a:r>
            <a:rPr lang="kk-KZ" u="sng" dirty="0" smtClean="0">
              <a:latin typeface="Times New Roman" pitchFamily="18" charset="0"/>
              <a:cs typeface="Times New Roman" pitchFamily="18" charset="0"/>
            </a:rPr>
            <a:t>жақ</a:t>
          </a:r>
          <a:endParaRPr lang="ru-RU" dirty="0">
            <a:latin typeface="Times New Roman" pitchFamily="18" charset="0"/>
            <a:cs typeface="Times New Roman" pitchFamily="18" charset="0"/>
          </a:endParaRPr>
        </a:p>
      </dgm:t>
    </dgm:pt>
    <dgm:pt modelId="{A3A29A73-2B53-4FCB-AF5C-7E12C1D14035}" type="parTrans" cxnId="{3C3B0023-BB28-4175-8705-4CC575C31FD0}">
      <dgm:prSet/>
      <dgm:spPr/>
      <dgm:t>
        <a:bodyPr/>
        <a:lstStyle/>
        <a:p>
          <a:endParaRPr lang="ru-RU"/>
        </a:p>
      </dgm:t>
    </dgm:pt>
    <dgm:pt modelId="{5E538805-C25C-4870-8E08-77F5E7A0F866}" type="sibTrans" cxnId="{3C3B0023-BB28-4175-8705-4CC575C31FD0}">
      <dgm:prSet/>
      <dgm:spPr/>
      <dgm:t>
        <a:bodyPr/>
        <a:lstStyle/>
        <a:p>
          <a:endParaRPr lang="ru-RU"/>
        </a:p>
      </dgm:t>
    </dgm:pt>
    <dgm:pt modelId="{1C69E6F9-F934-405A-A0A5-125C29CFB4C9}">
      <dgm:prSet phldrT="[Текст]"/>
      <dgm:spPr/>
      <dgm:t>
        <a:bodyPr/>
        <a:lstStyle/>
        <a:p>
          <a:r>
            <a:rPr lang="kk-KZ" dirty="0" smtClean="0">
              <a:latin typeface="Times New Roman" pitchFamily="18" charset="0"/>
              <a:cs typeface="Times New Roman" pitchFamily="18" charset="0"/>
            </a:rPr>
            <a:t>1.қорада </a:t>
          </a:r>
          <a:r>
            <a:rPr lang="kk-KZ" u="sng" dirty="0" smtClean="0">
              <a:latin typeface="Times New Roman" pitchFamily="18" charset="0"/>
              <a:cs typeface="Times New Roman" pitchFamily="18" charset="0"/>
            </a:rPr>
            <a:t>қой </a:t>
          </a:r>
          <a:r>
            <a:rPr lang="kk-KZ" dirty="0" smtClean="0">
              <a:latin typeface="Times New Roman" pitchFamily="18" charset="0"/>
              <a:cs typeface="Times New Roman" pitchFamily="18" charset="0"/>
            </a:rPr>
            <a:t>су ішіп тұр</a:t>
          </a:r>
          <a:endParaRPr lang="ru-RU" dirty="0">
            <a:latin typeface="Times New Roman" pitchFamily="18" charset="0"/>
            <a:cs typeface="Times New Roman" pitchFamily="18" charset="0"/>
          </a:endParaRPr>
        </a:p>
      </dgm:t>
    </dgm:pt>
    <dgm:pt modelId="{C130562E-D056-4D8D-BE50-E0831BB85994}" type="parTrans" cxnId="{7003F7BF-F429-447B-8041-2E5295D0F901}">
      <dgm:prSet/>
      <dgm:spPr/>
      <dgm:t>
        <a:bodyPr/>
        <a:lstStyle/>
        <a:p>
          <a:endParaRPr lang="ru-RU"/>
        </a:p>
      </dgm:t>
    </dgm:pt>
    <dgm:pt modelId="{ED7B1AA3-79C0-4A38-A3A3-B6D8465ED3F9}" type="sibTrans" cxnId="{7003F7BF-F429-447B-8041-2E5295D0F901}">
      <dgm:prSet/>
      <dgm:spPr/>
      <dgm:t>
        <a:bodyPr/>
        <a:lstStyle/>
        <a:p>
          <a:endParaRPr lang="ru-RU"/>
        </a:p>
      </dgm:t>
    </dgm:pt>
    <dgm:pt modelId="{67E0DCD6-AC83-4625-986C-F33EED5F3655}">
      <dgm:prSet/>
      <dgm:spPr/>
      <dgm:t>
        <a:bodyPr/>
        <a:lstStyle/>
        <a:p>
          <a:r>
            <a:rPr lang="kk-KZ" dirty="0" smtClean="0">
              <a:latin typeface="Times New Roman" pitchFamily="18" charset="0"/>
              <a:cs typeface="Times New Roman" pitchFamily="18" charset="0"/>
            </a:rPr>
            <a:t>Жақ</a:t>
          </a:r>
          <a:endParaRPr lang="ru-RU" dirty="0">
            <a:latin typeface="Times New Roman" pitchFamily="18" charset="0"/>
            <a:cs typeface="Times New Roman" pitchFamily="18" charset="0"/>
          </a:endParaRPr>
        </a:p>
      </dgm:t>
    </dgm:pt>
    <dgm:pt modelId="{8654721C-3146-4E2E-9C4E-E6FF96472FA6}" type="parTrans" cxnId="{61695B02-0B51-473A-BF8C-31EA0FFA933F}">
      <dgm:prSet/>
      <dgm:spPr/>
      <dgm:t>
        <a:bodyPr/>
        <a:lstStyle/>
        <a:p>
          <a:endParaRPr lang="ru-RU"/>
        </a:p>
      </dgm:t>
    </dgm:pt>
    <dgm:pt modelId="{0CEE35BB-C5F2-460D-995A-9E6E629D3F4B}" type="sibTrans" cxnId="{61695B02-0B51-473A-BF8C-31EA0FFA933F}">
      <dgm:prSet/>
      <dgm:spPr/>
      <dgm:t>
        <a:bodyPr/>
        <a:lstStyle/>
        <a:p>
          <a:endParaRPr lang="ru-RU"/>
        </a:p>
      </dgm:t>
    </dgm:pt>
    <dgm:pt modelId="{E80241DF-47BB-45A7-9EC0-C436790B4474}">
      <dgm:prSet/>
      <dgm:spPr/>
      <dgm:t>
        <a:bodyPr/>
        <a:lstStyle/>
        <a:p>
          <a:r>
            <a:rPr lang="kk-KZ" dirty="0" smtClean="0">
              <a:latin typeface="Times New Roman" pitchFamily="18" charset="0"/>
              <a:cs typeface="Times New Roman" pitchFamily="18" charset="0"/>
            </a:rPr>
            <a:t>Ауыз</a:t>
          </a:r>
          <a:endParaRPr lang="ru-RU" dirty="0">
            <a:latin typeface="Times New Roman" pitchFamily="18" charset="0"/>
            <a:cs typeface="Times New Roman" pitchFamily="18" charset="0"/>
          </a:endParaRPr>
        </a:p>
      </dgm:t>
    </dgm:pt>
    <dgm:pt modelId="{170B3B30-1457-4969-A260-2F15C9DB072F}" type="parTrans" cxnId="{941A03C2-72A0-46E6-9A00-5E202D9CC4B1}">
      <dgm:prSet/>
      <dgm:spPr/>
      <dgm:t>
        <a:bodyPr/>
        <a:lstStyle/>
        <a:p>
          <a:endParaRPr lang="ru-RU"/>
        </a:p>
      </dgm:t>
    </dgm:pt>
    <dgm:pt modelId="{86DF97D2-8AFC-4F1E-922A-FB69EB2014B9}" type="sibTrans" cxnId="{941A03C2-72A0-46E6-9A00-5E202D9CC4B1}">
      <dgm:prSet/>
      <dgm:spPr/>
      <dgm:t>
        <a:bodyPr/>
        <a:lstStyle/>
        <a:p>
          <a:endParaRPr lang="ru-RU"/>
        </a:p>
      </dgm:t>
    </dgm:pt>
    <dgm:pt modelId="{C22CCCBA-D44B-42DE-8CE8-DCF6C8AB2567}">
      <dgm:prSet/>
      <dgm:spPr/>
      <dgm:t>
        <a:bodyPr/>
        <a:lstStyle/>
        <a:p>
          <a:r>
            <a:rPr lang="kk-KZ" dirty="0" smtClean="0">
              <a:latin typeface="Times New Roman" pitchFamily="18" charset="0"/>
              <a:cs typeface="Times New Roman" pitchFamily="18" charset="0"/>
            </a:rPr>
            <a:t>Жал</a:t>
          </a:r>
          <a:endParaRPr lang="ru-RU" dirty="0">
            <a:latin typeface="Times New Roman" pitchFamily="18" charset="0"/>
            <a:cs typeface="Times New Roman" pitchFamily="18" charset="0"/>
          </a:endParaRPr>
        </a:p>
      </dgm:t>
    </dgm:pt>
    <dgm:pt modelId="{A517B3D9-08E2-4E34-93A8-97667B4BF572}" type="parTrans" cxnId="{1F02BF65-2498-48F3-8C65-EC60F9850B97}">
      <dgm:prSet/>
      <dgm:spPr/>
      <dgm:t>
        <a:bodyPr/>
        <a:lstStyle/>
        <a:p>
          <a:endParaRPr lang="ru-RU"/>
        </a:p>
      </dgm:t>
    </dgm:pt>
    <dgm:pt modelId="{3C9DFFE2-B89D-47A2-944B-06F96FD5A20A}" type="sibTrans" cxnId="{1F02BF65-2498-48F3-8C65-EC60F9850B97}">
      <dgm:prSet/>
      <dgm:spPr/>
      <dgm:t>
        <a:bodyPr/>
        <a:lstStyle/>
        <a:p>
          <a:endParaRPr lang="ru-RU"/>
        </a:p>
      </dgm:t>
    </dgm:pt>
    <dgm:pt modelId="{1CCC3055-C161-45E7-A7B7-C67D2A08F2BF}">
      <dgm:prSet/>
      <dgm:spPr/>
      <dgm:t>
        <a:bodyPr/>
        <a:lstStyle/>
        <a:p>
          <a:r>
            <a:rPr lang="kk-KZ" dirty="0" smtClean="0">
              <a:latin typeface="Times New Roman" pitchFamily="18" charset="0"/>
              <a:cs typeface="Times New Roman" pitchFamily="18" charset="0"/>
            </a:rPr>
            <a:t>Ой</a:t>
          </a:r>
          <a:endParaRPr lang="ru-RU" dirty="0">
            <a:latin typeface="Times New Roman" pitchFamily="18" charset="0"/>
            <a:cs typeface="Times New Roman" pitchFamily="18" charset="0"/>
          </a:endParaRPr>
        </a:p>
      </dgm:t>
    </dgm:pt>
    <dgm:pt modelId="{A828DA38-68DB-448A-B547-FDCBCB7EB59C}" type="parTrans" cxnId="{EF06E86B-A420-4195-8DFD-93D1545D3121}">
      <dgm:prSet/>
      <dgm:spPr/>
      <dgm:t>
        <a:bodyPr/>
        <a:lstStyle/>
        <a:p>
          <a:endParaRPr lang="ru-RU"/>
        </a:p>
      </dgm:t>
    </dgm:pt>
    <dgm:pt modelId="{9FC5DD62-828C-42C3-98F8-39BC105FEC65}" type="sibTrans" cxnId="{EF06E86B-A420-4195-8DFD-93D1545D3121}">
      <dgm:prSet/>
      <dgm:spPr/>
      <dgm:t>
        <a:bodyPr/>
        <a:lstStyle/>
        <a:p>
          <a:endParaRPr lang="ru-RU"/>
        </a:p>
      </dgm:t>
    </dgm:pt>
    <dgm:pt modelId="{8519281D-D5AC-4AF5-9373-C13CE0D5CD70}">
      <dgm:prSet phldrT="[Текст]" custT="1"/>
      <dgm:spPr/>
      <dgm:t>
        <a:bodyPr/>
        <a:lstStyle/>
        <a:p>
          <a:r>
            <a:rPr lang="kk-KZ" sz="2000" dirty="0" smtClean="0">
              <a:latin typeface="Times New Roman" pitchFamily="18" charset="0"/>
              <a:cs typeface="Times New Roman" pitchFamily="18" charset="0"/>
            </a:rPr>
            <a:t>қой мойын, </a:t>
          </a:r>
          <a:endParaRPr lang="ru-RU" sz="2000" dirty="0">
            <a:latin typeface="Times New Roman" pitchFamily="18" charset="0"/>
            <a:cs typeface="Times New Roman" pitchFamily="18" charset="0"/>
          </a:endParaRPr>
        </a:p>
      </dgm:t>
    </dgm:pt>
    <dgm:pt modelId="{DE018E77-52DA-42A5-80EE-F15DBF416A40}" type="parTrans" cxnId="{5B2C122B-1A84-4C88-9FFD-23AC0A47D4C5}">
      <dgm:prSet/>
      <dgm:spPr/>
      <dgm:t>
        <a:bodyPr/>
        <a:lstStyle/>
        <a:p>
          <a:endParaRPr lang="ru-RU"/>
        </a:p>
      </dgm:t>
    </dgm:pt>
    <dgm:pt modelId="{C79C89B5-06C2-4A63-9E6D-A93D8E5B8B60}" type="sibTrans" cxnId="{5B2C122B-1A84-4C88-9FFD-23AC0A47D4C5}">
      <dgm:prSet/>
      <dgm:spPr/>
      <dgm:t>
        <a:bodyPr/>
        <a:lstStyle/>
        <a:p>
          <a:endParaRPr lang="ru-RU"/>
        </a:p>
      </dgm:t>
    </dgm:pt>
    <dgm:pt modelId="{802D3FA3-B547-4B32-BDE0-D1E5C6C2C2F2}">
      <dgm:prSet phldrT="[Текст]" custT="1"/>
      <dgm:spPr/>
      <dgm:t>
        <a:bodyPr/>
        <a:lstStyle/>
        <a:p>
          <a:r>
            <a:rPr lang="kk-KZ" sz="2000" dirty="0" smtClean="0">
              <a:latin typeface="Times New Roman" pitchFamily="18" charset="0"/>
              <a:cs typeface="Times New Roman" pitchFamily="18" charset="0"/>
            </a:rPr>
            <a:t>қоян жақ,  </a:t>
          </a:r>
          <a:endParaRPr lang="ru-RU" sz="2000" dirty="0">
            <a:latin typeface="Times New Roman" pitchFamily="18" charset="0"/>
            <a:cs typeface="Times New Roman" pitchFamily="18" charset="0"/>
          </a:endParaRPr>
        </a:p>
      </dgm:t>
    </dgm:pt>
    <dgm:pt modelId="{3AEC2836-4E35-41CE-BA94-1ED57DE1F709}" type="parTrans" cxnId="{3A5CF15C-146A-4CAF-BEB6-F4329C4388D1}">
      <dgm:prSet/>
      <dgm:spPr/>
      <dgm:t>
        <a:bodyPr/>
        <a:lstStyle/>
        <a:p>
          <a:endParaRPr lang="ru-RU"/>
        </a:p>
      </dgm:t>
    </dgm:pt>
    <dgm:pt modelId="{829F8475-9895-4259-973E-CFC748376549}" type="sibTrans" cxnId="{3A5CF15C-146A-4CAF-BEB6-F4329C4388D1}">
      <dgm:prSet/>
      <dgm:spPr/>
      <dgm:t>
        <a:bodyPr/>
        <a:lstStyle/>
        <a:p>
          <a:endParaRPr lang="ru-RU"/>
        </a:p>
      </dgm:t>
    </dgm:pt>
    <dgm:pt modelId="{68CCC73E-1D13-45A7-A79E-0F15D3012361}">
      <dgm:prSet phldrT="[Текст]" custT="1"/>
      <dgm:spPr/>
      <dgm:t>
        <a:bodyPr/>
        <a:lstStyle/>
        <a:p>
          <a:r>
            <a:rPr lang="kk-KZ" sz="2000" dirty="0" smtClean="0">
              <a:latin typeface="Times New Roman" pitchFamily="18" charset="0"/>
              <a:cs typeface="Times New Roman" pitchFamily="18" charset="0"/>
            </a:rPr>
            <a:t>бөкен қабақ,</a:t>
          </a:r>
          <a:endParaRPr lang="ru-RU" sz="2000" dirty="0">
            <a:latin typeface="Times New Roman" pitchFamily="18" charset="0"/>
            <a:cs typeface="Times New Roman" pitchFamily="18" charset="0"/>
          </a:endParaRPr>
        </a:p>
      </dgm:t>
    </dgm:pt>
    <dgm:pt modelId="{BC9238F1-ACA5-4407-9581-2F17943F7300}" type="parTrans" cxnId="{A56D10A3-08BF-4129-9C40-40828E57E61B}">
      <dgm:prSet/>
      <dgm:spPr/>
      <dgm:t>
        <a:bodyPr/>
        <a:lstStyle/>
        <a:p>
          <a:endParaRPr lang="ru-RU"/>
        </a:p>
      </dgm:t>
    </dgm:pt>
    <dgm:pt modelId="{50E78090-CC00-4AD3-BD05-1B4BEA68C4B6}" type="sibTrans" cxnId="{A56D10A3-08BF-4129-9C40-40828E57E61B}">
      <dgm:prSet/>
      <dgm:spPr/>
      <dgm:t>
        <a:bodyPr/>
        <a:lstStyle/>
        <a:p>
          <a:endParaRPr lang="ru-RU"/>
        </a:p>
      </dgm:t>
    </dgm:pt>
    <dgm:pt modelId="{253DFD19-2C59-4F58-906E-988770E8EE5B}">
      <dgm:prSet phldrT="[Текст]" custT="1"/>
      <dgm:spPr/>
      <dgm:t>
        <a:bodyPr/>
        <a:lstStyle/>
        <a:p>
          <a:r>
            <a:rPr lang="kk-KZ" sz="2000" dirty="0" smtClean="0">
              <a:latin typeface="Times New Roman" pitchFamily="18" charset="0"/>
              <a:cs typeface="Times New Roman" pitchFamily="18" charset="0"/>
            </a:rPr>
            <a:t>ауыз омыртқа,</a:t>
          </a:r>
          <a:endParaRPr lang="ru-RU" sz="2000" dirty="0">
            <a:latin typeface="Times New Roman" pitchFamily="18" charset="0"/>
            <a:cs typeface="Times New Roman" pitchFamily="18" charset="0"/>
          </a:endParaRPr>
        </a:p>
      </dgm:t>
    </dgm:pt>
    <dgm:pt modelId="{ADA64354-D430-45DD-AF8A-8AFBDDC027D5}" type="parTrans" cxnId="{C7888072-89B9-48B8-9CCE-FC1006160335}">
      <dgm:prSet/>
      <dgm:spPr/>
      <dgm:t>
        <a:bodyPr/>
        <a:lstStyle/>
        <a:p>
          <a:endParaRPr lang="ru-RU"/>
        </a:p>
      </dgm:t>
    </dgm:pt>
    <dgm:pt modelId="{09725514-3C65-4377-A41E-1A4698AD6F95}" type="sibTrans" cxnId="{C7888072-89B9-48B8-9CCE-FC1006160335}">
      <dgm:prSet/>
      <dgm:spPr/>
      <dgm:t>
        <a:bodyPr/>
        <a:lstStyle/>
        <a:p>
          <a:endParaRPr lang="ru-RU"/>
        </a:p>
      </dgm:t>
    </dgm:pt>
    <dgm:pt modelId="{7CD5C5FB-EA42-40E3-83FA-752CC8EDC55A}">
      <dgm:prSet phldrT="[Текст]" custT="1"/>
      <dgm:spPr/>
      <dgm:t>
        <a:bodyPr/>
        <a:lstStyle/>
        <a:p>
          <a:r>
            <a:rPr lang="kk-KZ" sz="2000" dirty="0" smtClean="0">
              <a:latin typeface="Times New Roman" pitchFamily="18" charset="0"/>
              <a:cs typeface="Times New Roman" pitchFamily="18" charset="0"/>
            </a:rPr>
            <a:t>ой желке</a:t>
          </a:r>
          <a:endParaRPr lang="ru-RU" sz="2000" dirty="0">
            <a:latin typeface="Times New Roman" pitchFamily="18" charset="0"/>
            <a:cs typeface="Times New Roman" pitchFamily="18" charset="0"/>
          </a:endParaRPr>
        </a:p>
      </dgm:t>
    </dgm:pt>
    <dgm:pt modelId="{6118D273-CACC-4E41-BECB-8301C5D81F11}" type="parTrans" cxnId="{DAAF3106-00BE-4F7C-A93A-C928798AE126}">
      <dgm:prSet/>
      <dgm:spPr/>
      <dgm:t>
        <a:bodyPr/>
        <a:lstStyle/>
        <a:p>
          <a:endParaRPr lang="ru-RU"/>
        </a:p>
      </dgm:t>
    </dgm:pt>
    <dgm:pt modelId="{EEAAD30A-2CB9-40D9-AB72-E6CD1BA3B6CD}" type="sibTrans" cxnId="{DAAF3106-00BE-4F7C-A93A-C928798AE126}">
      <dgm:prSet/>
      <dgm:spPr/>
      <dgm:t>
        <a:bodyPr/>
        <a:lstStyle/>
        <a:p>
          <a:endParaRPr lang="ru-RU"/>
        </a:p>
      </dgm:t>
    </dgm:pt>
    <dgm:pt modelId="{D9244234-63A5-4ED7-8852-FE2FABECB29F}">
      <dgm:prSet phldrT="[Текст]" custT="1"/>
      <dgm:spPr/>
      <dgm:t>
        <a:bodyPr/>
        <a:lstStyle/>
        <a:p>
          <a:r>
            <a:rPr lang="kk-KZ" sz="2000" dirty="0" smtClean="0">
              <a:latin typeface="Times New Roman" pitchFamily="18" charset="0"/>
              <a:cs typeface="Times New Roman" pitchFamily="18" charset="0"/>
            </a:rPr>
            <a:t>майда  жал, </a:t>
          </a:r>
          <a:endParaRPr lang="ru-RU" sz="2000" dirty="0">
            <a:latin typeface="Times New Roman" pitchFamily="18" charset="0"/>
            <a:cs typeface="Times New Roman" pitchFamily="18" charset="0"/>
          </a:endParaRPr>
        </a:p>
      </dgm:t>
    </dgm:pt>
    <dgm:pt modelId="{1FD6C957-F36A-45F6-9597-41F34A95E044}" type="parTrans" cxnId="{044BBEB3-798D-4D52-B97E-FF9F6183562A}">
      <dgm:prSet/>
      <dgm:spPr/>
      <dgm:t>
        <a:bodyPr/>
        <a:lstStyle/>
        <a:p>
          <a:endParaRPr lang="ru-RU"/>
        </a:p>
      </dgm:t>
    </dgm:pt>
    <dgm:pt modelId="{BE9E2CA3-5B2F-400C-BF5E-C9C3C0D41F0A}" type="sibTrans" cxnId="{044BBEB3-798D-4D52-B97E-FF9F6183562A}">
      <dgm:prSet/>
      <dgm:spPr/>
      <dgm:t>
        <a:bodyPr/>
        <a:lstStyle/>
        <a:p>
          <a:endParaRPr lang="ru-RU"/>
        </a:p>
      </dgm:t>
    </dgm:pt>
    <dgm:pt modelId="{11A4244A-C19C-4AF3-A562-B8CB4691C8B1}">
      <dgm:prSet phldrT="[Текст]" custT="1"/>
      <dgm:spPr/>
      <dgm:t>
        <a:bodyPr/>
        <a:lstStyle/>
        <a:p>
          <a:r>
            <a:rPr lang="kk-KZ" sz="2000" dirty="0" smtClean="0">
              <a:latin typeface="Times New Roman" pitchFamily="18" charset="0"/>
              <a:cs typeface="Times New Roman" pitchFamily="18" charset="0"/>
            </a:rPr>
            <a:t>қамыс құлақ, </a:t>
          </a:r>
          <a:endParaRPr lang="ru-RU" sz="2000" dirty="0">
            <a:latin typeface="Times New Roman" pitchFamily="18" charset="0"/>
            <a:cs typeface="Times New Roman" pitchFamily="18" charset="0"/>
          </a:endParaRPr>
        </a:p>
      </dgm:t>
    </dgm:pt>
    <dgm:pt modelId="{9947A834-0B43-442D-8EBC-4F2E9E6F3E42}" type="parTrans" cxnId="{122083A9-4B4C-4C12-9161-244E8B12278A}">
      <dgm:prSet/>
      <dgm:spPr/>
      <dgm:t>
        <a:bodyPr/>
        <a:lstStyle/>
        <a:p>
          <a:endParaRPr lang="ru-RU"/>
        </a:p>
      </dgm:t>
    </dgm:pt>
    <dgm:pt modelId="{EE1D2517-01FB-49B2-96D9-4D32A4E3EEC2}" type="sibTrans" cxnId="{122083A9-4B4C-4C12-9161-244E8B12278A}">
      <dgm:prSet/>
      <dgm:spPr/>
      <dgm:t>
        <a:bodyPr/>
        <a:lstStyle/>
        <a:p>
          <a:endParaRPr lang="ru-RU"/>
        </a:p>
      </dgm:t>
    </dgm:pt>
    <dgm:pt modelId="{65E0EFA2-CBC4-4288-85BD-C7BAFC3AA5D9}" type="pres">
      <dgm:prSet presAssocID="{26A3F123-4441-4D52-BAA5-F58B07670F6A}" presName="Name0" presStyleCnt="0">
        <dgm:presLayoutVars>
          <dgm:dir/>
          <dgm:animLvl val="lvl"/>
          <dgm:resizeHandles val="exact"/>
        </dgm:presLayoutVars>
      </dgm:prSet>
      <dgm:spPr/>
      <dgm:t>
        <a:bodyPr/>
        <a:lstStyle/>
        <a:p>
          <a:endParaRPr lang="ru-RU"/>
        </a:p>
      </dgm:t>
    </dgm:pt>
    <dgm:pt modelId="{3E832963-9330-49A0-A72B-77B43DC69393}" type="pres">
      <dgm:prSet presAssocID="{717DB03D-027B-49AB-9892-E06558252FE6}" presName="composite" presStyleCnt="0"/>
      <dgm:spPr/>
    </dgm:pt>
    <dgm:pt modelId="{6C0D426B-85C8-458D-8A74-9BDCD15FACB7}" type="pres">
      <dgm:prSet presAssocID="{717DB03D-027B-49AB-9892-E06558252FE6}" presName="parTx" presStyleLbl="alignNode1" presStyleIdx="0" presStyleCnt="3" custScaleY="123226">
        <dgm:presLayoutVars>
          <dgm:chMax val="0"/>
          <dgm:chPref val="0"/>
          <dgm:bulletEnabled val="1"/>
        </dgm:presLayoutVars>
      </dgm:prSet>
      <dgm:spPr/>
      <dgm:t>
        <a:bodyPr/>
        <a:lstStyle/>
        <a:p>
          <a:endParaRPr lang="ru-RU"/>
        </a:p>
      </dgm:t>
    </dgm:pt>
    <dgm:pt modelId="{F8AE5A96-0983-4A6C-A3BC-C1E33D5A6709}" type="pres">
      <dgm:prSet presAssocID="{717DB03D-027B-49AB-9892-E06558252FE6}" presName="desTx" presStyleLbl="alignAccFollowNode1" presStyleIdx="0" presStyleCnt="3" custScaleY="99203">
        <dgm:presLayoutVars>
          <dgm:bulletEnabled val="1"/>
        </dgm:presLayoutVars>
      </dgm:prSet>
      <dgm:spPr/>
      <dgm:t>
        <a:bodyPr/>
        <a:lstStyle/>
        <a:p>
          <a:endParaRPr lang="ru-RU"/>
        </a:p>
      </dgm:t>
    </dgm:pt>
    <dgm:pt modelId="{625B49FA-9367-4916-939E-C709D6B1683F}" type="pres">
      <dgm:prSet presAssocID="{C673EF1C-B8FE-46A2-B2E7-4ADFDDDD1378}" presName="space" presStyleCnt="0"/>
      <dgm:spPr/>
    </dgm:pt>
    <dgm:pt modelId="{5ADCB852-3DC3-4B29-9DA1-7CD09D313147}" type="pres">
      <dgm:prSet presAssocID="{AEC18EFA-E0C7-4312-B25D-C82B6992D8E4}" presName="composite" presStyleCnt="0"/>
      <dgm:spPr/>
    </dgm:pt>
    <dgm:pt modelId="{BD3BC598-3BAC-4CBC-84C0-8B350D54F42F}" type="pres">
      <dgm:prSet presAssocID="{AEC18EFA-E0C7-4312-B25D-C82B6992D8E4}" presName="parTx" presStyleLbl="alignNode1" presStyleIdx="1" presStyleCnt="3">
        <dgm:presLayoutVars>
          <dgm:chMax val="0"/>
          <dgm:chPref val="0"/>
          <dgm:bulletEnabled val="1"/>
        </dgm:presLayoutVars>
      </dgm:prSet>
      <dgm:spPr/>
      <dgm:t>
        <a:bodyPr/>
        <a:lstStyle/>
        <a:p>
          <a:endParaRPr lang="ru-RU"/>
        </a:p>
      </dgm:t>
    </dgm:pt>
    <dgm:pt modelId="{472562B2-9004-4DF0-AB6D-1DBD77E42F8E}" type="pres">
      <dgm:prSet presAssocID="{AEC18EFA-E0C7-4312-B25D-C82B6992D8E4}" presName="desTx" presStyleLbl="alignAccFollowNode1" presStyleIdx="1" presStyleCnt="3" custLinFactNeighborX="1567" custLinFactNeighborY="2177">
        <dgm:presLayoutVars>
          <dgm:bulletEnabled val="1"/>
        </dgm:presLayoutVars>
      </dgm:prSet>
      <dgm:spPr/>
      <dgm:t>
        <a:bodyPr/>
        <a:lstStyle/>
        <a:p>
          <a:endParaRPr lang="ru-RU"/>
        </a:p>
      </dgm:t>
    </dgm:pt>
    <dgm:pt modelId="{2E6E5BA1-5415-4F38-8082-3900D3760028}" type="pres">
      <dgm:prSet presAssocID="{DAAA68C2-6021-42D1-B119-EA595320EDFA}" presName="space" presStyleCnt="0"/>
      <dgm:spPr/>
    </dgm:pt>
    <dgm:pt modelId="{3BFD2699-2232-4639-989A-D5AC63055F11}" type="pres">
      <dgm:prSet presAssocID="{32E2AB5E-0774-4DDB-9AD5-FF3E3D83E7AB}" presName="composite" presStyleCnt="0"/>
      <dgm:spPr/>
    </dgm:pt>
    <dgm:pt modelId="{5538E036-FA59-4F97-BBFC-6BD66AE3D374}" type="pres">
      <dgm:prSet presAssocID="{32E2AB5E-0774-4DDB-9AD5-FF3E3D83E7AB}" presName="parTx" presStyleLbl="alignNode1" presStyleIdx="2" presStyleCnt="3">
        <dgm:presLayoutVars>
          <dgm:chMax val="0"/>
          <dgm:chPref val="0"/>
          <dgm:bulletEnabled val="1"/>
        </dgm:presLayoutVars>
      </dgm:prSet>
      <dgm:spPr/>
      <dgm:t>
        <a:bodyPr/>
        <a:lstStyle/>
        <a:p>
          <a:endParaRPr lang="ru-RU"/>
        </a:p>
      </dgm:t>
    </dgm:pt>
    <dgm:pt modelId="{65839158-6485-4EAA-8C5F-092E7E311984}" type="pres">
      <dgm:prSet presAssocID="{32E2AB5E-0774-4DDB-9AD5-FF3E3D83E7AB}" presName="desTx" presStyleLbl="alignAccFollowNode1" presStyleIdx="2" presStyleCnt="3">
        <dgm:presLayoutVars>
          <dgm:bulletEnabled val="1"/>
        </dgm:presLayoutVars>
      </dgm:prSet>
      <dgm:spPr/>
      <dgm:t>
        <a:bodyPr/>
        <a:lstStyle/>
        <a:p>
          <a:endParaRPr lang="ru-RU"/>
        </a:p>
      </dgm:t>
    </dgm:pt>
  </dgm:ptLst>
  <dgm:cxnLst>
    <dgm:cxn modelId="{FE509944-09B3-4E63-974F-03F1DF2B4B91}" srcId="{AEC18EFA-E0C7-4312-B25D-C82B6992D8E4}" destId="{C793311E-A61D-4580-971F-2FB9B141F74D}" srcOrd="4" destOrd="0" parTransId="{E31F5E08-67E3-4AFC-84CA-85747C38FE50}" sibTransId="{350259C1-3F9D-4D3D-9A22-334C215417C7}"/>
    <dgm:cxn modelId="{3A5CF15C-146A-4CAF-BEB6-F4329C4388D1}" srcId="{717DB03D-027B-49AB-9892-E06558252FE6}" destId="{802D3FA3-B547-4B32-BDE0-D1E5C6C2C2F2}" srcOrd="3" destOrd="0" parTransId="{3AEC2836-4E35-41CE-BA94-1ED57DE1F709}" sibTransId="{829F8475-9895-4259-973E-CFC748376549}"/>
    <dgm:cxn modelId="{4A38143A-F759-41FB-B5D9-31919EF072F7}" type="presOf" srcId="{1C69E6F9-F934-405A-A0A5-125C29CFB4C9}" destId="{472562B2-9004-4DF0-AB6D-1DBD77E42F8E}" srcOrd="0" destOrd="1" presId="urn:microsoft.com/office/officeart/2005/8/layout/hList1"/>
    <dgm:cxn modelId="{326A833B-110B-4ABE-97B9-C22357807B87}" srcId="{AEC18EFA-E0C7-4312-B25D-C82B6992D8E4}" destId="{D5B4AA96-0B8E-40F3-B6BB-914E143E2EDC}" srcOrd="6" destOrd="0" parTransId="{B6C6888D-6E52-4DDE-9E85-7C4325669B8C}" sibTransId="{BB82BAA3-19E1-4A76-BCF0-9558B8F7F95C}"/>
    <dgm:cxn modelId="{72A7A232-0759-4E68-B2D6-B70FB52376B5}" type="presOf" srcId="{7CD5C5FB-EA42-40E3-83FA-752CC8EDC55A}" destId="{F8AE5A96-0983-4A6C-A3BC-C1E33D5A6709}" srcOrd="0" destOrd="7" presId="urn:microsoft.com/office/officeart/2005/8/layout/hList1"/>
    <dgm:cxn modelId="{D7ADC379-28A1-414F-BD77-3F291534D89D}" srcId="{AEC18EFA-E0C7-4312-B25D-C82B6992D8E4}" destId="{F4D744FD-AB9F-4E7E-B138-418C554519C9}" srcOrd="8" destOrd="0" parTransId="{20AAE368-DDB7-412C-A56F-7F7A032FEF35}" sibTransId="{DEA86F65-3AC7-4CB9-9CCC-294770A0AD61}"/>
    <dgm:cxn modelId="{8E9FBF3A-CBF4-4BB7-82C4-B19F4B1FC293}" type="presOf" srcId="{8519281D-D5AC-4AF5-9373-C13CE0D5CD70}" destId="{F8AE5A96-0983-4A6C-A3BC-C1E33D5A6709}" srcOrd="0" destOrd="2" presId="urn:microsoft.com/office/officeart/2005/8/layout/hList1"/>
    <dgm:cxn modelId="{DCF5453E-DE34-440B-AE1C-80CD98DF3416}" type="presOf" srcId="{32E2AB5E-0774-4DDB-9AD5-FF3E3D83E7AB}" destId="{5538E036-FA59-4F97-BBFC-6BD66AE3D374}" srcOrd="0" destOrd="0" presId="urn:microsoft.com/office/officeart/2005/8/layout/hList1"/>
    <dgm:cxn modelId="{D27030AC-F334-458A-8A68-27A3EB9F8249}" srcId="{AEC18EFA-E0C7-4312-B25D-C82B6992D8E4}" destId="{BA5A0981-6DBE-4A3A-A67D-564550CAF9BD}" srcOrd="5" destOrd="0" parTransId="{67D2AB25-35F8-43A6-838E-15270563A1A5}" sibTransId="{B892DE88-BBCD-4BA6-A007-6A2AD61CCBF9}"/>
    <dgm:cxn modelId="{C7888072-89B9-48B8-9CCE-FC1006160335}" srcId="{717DB03D-027B-49AB-9892-E06558252FE6}" destId="{253DFD19-2C59-4F58-906E-988770E8EE5B}" srcOrd="5" destOrd="0" parTransId="{ADA64354-D430-45DD-AF8A-8AFBDDC027D5}" sibTransId="{09725514-3C65-4377-A41E-1A4698AD6F95}"/>
    <dgm:cxn modelId="{489BD90E-1415-4095-9B89-873960BC8CA8}" srcId="{AEC18EFA-E0C7-4312-B25D-C82B6992D8E4}" destId="{647666AD-AA03-4C20-A2DA-E1FB21582542}" srcOrd="7" destOrd="0" parTransId="{57CD806B-2CC7-436C-AACF-3E38DBD25091}" sibTransId="{0C60D318-1F91-4C73-901B-9FD18DA9B6E0}"/>
    <dgm:cxn modelId="{7003F7BF-F429-447B-8041-2E5295D0F901}" srcId="{AEC18EFA-E0C7-4312-B25D-C82B6992D8E4}" destId="{1C69E6F9-F934-405A-A0A5-125C29CFB4C9}" srcOrd="1" destOrd="0" parTransId="{C130562E-D056-4D8D-BE50-E0831BB85994}" sibTransId="{ED7B1AA3-79C0-4A38-A3A3-B6D8465ED3F9}"/>
    <dgm:cxn modelId="{EF06E86B-A420-4195-8DFD-93D1545D3121}" srcId="{32E2AB5E-0774-4DDB-9AD5-FF3E3D83E7AB}" destId="{1CCC3055-C161-45E7-A7B7-C67D2A08F2BF}" srcOrd="4" destOrd="0" parTransId="{A828DA38-68DB-448A-B547-FDCBCB7EB59C}" sibTransId="{9FC5DD62-828C-42C3-98F8-39BC105FEC65}"/>
    <dgm:cxn modelId="{BFCAA7D6-DE6B-4C4C-8B0B-880BF3699D0D}" srcId="{AEC18EFA-E0C7-4312-B25D-C82B6992D8E4}" destId="{9E21C6C6-6C10-4F06-8153-523F838A8F28}" srcOrd="0" destOrd="0" parTransId="{623ED9E1-49C6-4CEB-A8BE-60366FBDEDF6}" sibTransId="{8554F318-EF25-4221-99E1-95F4C6CF0B6F}"/>
    <dgm:cxn modelId="{5B2C122B-1A84-4C88-9FFD-23AC0A47D4C5}" srcId="{717DB03D-027B-49AB-9892-E06558252FE6}" destId="{8519281D-D5AC-4AF5-9373-C13CE0D5CD70}" srcOrd="2" destOrd="0" parTransId="{DE018E77-52DA-42A5-80EE-F15DBF416A40}" sibTransId="{C79C89B5-06C2-4A63-9E6D-A93D8E5B8B60}"/>
    <dgm:cxn modelId="{C7CDFEE8-9A7D-4827-872B-32EE45889388}" type="presOf" srcId="{854E5478-FBDA-4B00-8DD8-657E6029A17B}" destId="{65839158-6485-4EAA-8C5F-092E7E311984}" srcOrd="0" destOrd="0" presId="urn:microsoft.com/office/officeart/2005/8/layout/hList1"/>
    <dgm:cxn modelId="{044BBEB3-798D-4D52-B97E-FF9F6183562A}" srcId="{717DB03D-027B-49AB-9892-E06558252FE6}" destId="{D9244234-63A5-4ED7-8852-FE2FABECB29F}" srcOrd="6" destOrd="0" parTransId="{1FD6C957-F36A-45F6-9597-41F34A95E044}" sibTransId="{BE9E2CA3-5B2F-400C-BF5E-C9C3C0D41F0A}"/>
    <dgm:cxn modelId="{615172FB-902F-4B9E-9213-3C9203F3A7F4}" type="presOf" srcId="{D9244234-63A5-4ED7-8852-FE2FABECB29F}" destId="{F8AE5A96-0983-4A6C-A3BC-C1E33D5A6709}" srcOrd="0" destOrd="6" presId="urn:microsoft.com/office/officeart/2005/8/layout/hList1"/>
    <dgm:cxn modelId="{834C837C-8321-495A-B482-D7CDC1E1C0D4}" type="presOf" srcId="{67E0DCD6-AC83-4625-986C-F33EED5F3655}" destId="{65839158-6485-4EAA-8C5F-092E7E311984}" srcOrd="0" destOrd="1" presId="urn:microsoft.com/office/officeart/2005/8/layout/hList1"/>
    <dgm:cxn modelId="{5DFACF96-ABF8-4630-BA57-63EB416BCDED}" type="presOf" srcId="{67B10155-5667-451C-BBE8-AFBBEA2320FF}" destId="{F8AE5A96-0983-4A6C-A3BC-C1E33D5A6709}" srcOrd="0" destOrd="0" presId="urn:microsoft.com/office/officeart/2005/8/layout/hList1"/>
    <dgm:cxn modelId="{0EE12340-CBE2-48A7-A9B1-2ACF83B232C5}" type="presOf" srcId="{BA5A0981-6DBE-4A3A-A67D-564550CAF9BD}" destId="{472562B2-9004-4DF0-AB6D-1DBD77E42F8E}" srcOrd="0" destOrd="5" presId="urn:microsoft.com/office/officeart/2005/8/layout/hList1"/>
    <dgm:cxn modelId="{941A03C2-72A0-46E6-9A00-5E202D9CC4B1}" srcId="{32E2AB5E-0774-4DDB-9AD5-FF3E3D83E7AB}" destId="{E80241DF-47BB-45A7-9EC0-C436790B4474}" srcOrd="2" destOrd="0" parTransId="{170B3B30-1457-4969-A260-2F15C9DB072F}" sibTransId="{86DF97D2-8AFC-4F1E-922A-FB69EB2014B9}"/>
    <dgm:cxn modelId="{3A6D2BC1-9273-4198-A5CE-0C330E31BB73}" srcId="{26A3F123-4441-4D52-BAA5-F58B07670F6A}" destId="{AEC18EFA-E0C7-4312-B25D-C82B6992D8E4}" srcOrd="1" destOrd="0" parTransId="{9F274158-E5A3-4B11-BB3E-3E4DFDDAEA75}" sibTransId="{DAAA68C2-6021-42D1-B119-EA595320EDFA}"/>
    <dgm:cxn modelId="{B52B9475-867A-4CB3-B6EE-8909F28D5D2C}" srcId="{26A3F123-4441-4D52-BAA5-F58B07670F6A}" destId="{32E2AB5E-0774-4DDB-9AD5-FF3E3D83E7AB}" srcOrd="2" destOrd="0" parTransId="{A9C2D4A5-17E6-4DC7-98F2-8FEC8D4C165D}" sibTransId="{EE4042CE-D62D-44A8-9BC5-1B1B4279AE8E}"/>
    <dgm:cxn modelId="{4BCA5F87-1DE7-450F-9ABE-19EC29625FEE}" srcId="{26A3F123-4441-4D52-BAA5-F58B07670F6A}" destId="{717DB03D-027B-49AB-9892-E06558252FE6}" srcOrd="0" destOrd="0" parTransId="{4EC4649C-EA7A-405D-B3DC-AE9637987988}" sibTransId="{C673EF1C-B8FE-46A2-B2E7-4ADFDDDD1378}"/>
    <dgm:cxn modelId="{AFECBE23-8423-46A6-A45D-93DD20CCB080}" type="presOf" srcId="{C793311E-A61D-4580-971F-2FB9B141F74D}" destId="{472562B2-9004-4DF0-AB6D-1DBD77E42F8E}" srcOrd="0" destOrd="4" presId="urn:microsoft.com/office/officeart/2005/8/layout/hList1"/>
    <dgm:cxn modelId="{1527274A-2896-473B-A7FC-3344D5EF55DB}" type="presOf" srcId="{F4D744FD-AB9F-4E7E-B138-418C554519C9}" destId="{472562B2-9004-4DF0-AB6D-1DBD77E42F8E}" srcOrd="0" destOrd="8" presId="urn:microsoft.com/office/officeart/2005/8/layout/hList1"/>
    <dgm:cxn modelId="{83C42D58-F687-456E-9D04-C6185F19BB60}" srcId="{AEC18EFA-E0C7-4312-B25D-C82B6992D8E4}" destId="{D66D57CE-5593-4B27-9F04-FD932AA71B47}" srcOrd="3" destOrd="0" parTransId="{C63CD129-3190-49C8-BF12-65426835BDCD}" sibTransId="{4F3CAEE3-8F69-47BF-AD24-ECF0BC817B6C}"/>
    <dgm:cxn modelId="{BD7B55BC-A5D8-40BD-A264-05B93313D05C}" srcId="{32E2AB5E-0774-4DDB-9AD5-FF3E3D83E7AB}" destId="{854E5478-FBDA-4B00-8DD8-657E6029A17B}" srcOrd="0" destOrd="0" parTransId="{5526226B-F041-4ECA-BF8A-D5FA7B771F76}" sibTransId="{0ABB5A29-C1D9-49F0-AE5C-41DCE6BF30E2}"/>
    <dgm:cxn modelId="{927678E5-EDA1-422D-9C91-5D6B399F3643}" type="presOf" srcId="{647666AD-AA03-4C20-A2DA-E1FB21582542}" destId="{472562B2-9004-4DF0-AB6D-1DBD77E42F8E}" srcOrd="0" destOrd="7" presId="urn:microsoft.com/office/officeart/2005/8/layout/hList1"/>
    <dgm:cxn modelId="{A56D10A3-08BF-4129-9C40-40828E57E61B}" srcId="{717DB03D-027B-49AB-9892-E06558252FE6}" destId="{68CCC73E-1D13-45A7-A79E-0F15D3012361}" srcOrd="4" destOrd="0" parTransId="{BC9238F1-ACA5-4407-9581-2F17943F7300}" sibTransId="{50E78090-CC00-4AD3-BD05-1B4BEA68C4B6}"/>
    <dgm:cxn modelId="{1F02BF65-2498-48F3-8C65-EC60F9850B97}" srcId="{32E2AB5E-0774-4DDB-9AD5-FF3E3D83E7AB}" destId="{C22CCCBA-D44B-42DE-8CE8-DCF6C8AB2567}" srcOrd="3" destOrd="0" parTransId="{A517B3D9-08E2-4E34-93A8-97667B4BF572}" sibTransId="{3C9DFFE2-B89D-47A2-944B-06F96FD5A20A}"/>
    <dgm:cxn modelId="{C430E76F-0A31-46A0-B6E8-8F0D9DDFBCD0}" srcId="{AEC18EFA-E0C7-4312-B25D-C82B6992D8E4}" destId="{4DFBC800-91FE-4E10-9097-EF75E5EEAA54}" srcOrd="2" destOrd="0" parTransId="{5EE91B55-3DBB-42B7-86C8-B61ABAA383DD}" sibTransId="{D057B6C7-50B6-4905-B913-795D1FA97FC4}"/>
    <dgm:cxn modelId="{83406BB3-58EE-4280-80B0-D40162B8146C}" type="presOf" srcId="{26A3F123-4441-4D52-BAA5-F58B07670F6A}" destId="{65E0EFA2-CBC4-4288-85BD-C7BAFC3AA5D9}" srcOrd="0" destOrd="0" presId="urn:microsoft.com/office/officeart/2005/8/layout/hList1"/>
    <dgm:cxn modelId="{CC1AA0F8-4158-45AB-8C18-7AA0D2DBCAD2}" type="presOf" srcId="{AEC18EFA-E0C7-4312-B25D-C82B6992D8E4}" destId="{BD3BC598-3BAC-4CBC-84C0-8B350D54F42F}" srcOrd="0" destOrd="0" presId="urn:microsoft.com/office/officeart/2005/8/layout/hList1"/>
    <dgm:cxn modelId="{B2C4A6DB-1720-45E5-A23D-F9534EF188F0}" type="presOf" srcId="{D66D57CE-5593-4B27-9F04-FD932AA71B47}" destId="{472562B2-9004-4DF0-AB6D-1DBD77E42F8E}" srcOrd="0" destOrd="3" presId="urn:microsoft.com/office/officeart/2005/8/layout/hList1"/>
    <dgm:cxn modelId="{61695B02-0B51-473A-BF8C-31EA0FFA933F}" srcId="{32E2AB5E-0774-4DDB-9AD5-FF3E3D83E7AB}" destId="{67E0DCD6-AC83-4625-986C-F33EED5F3655}" srcOrd="1" destOrd="0" parTransId="{8654721C-3146-4E2E-9C4E-E6FF96472FA6}" sibTransId="{0CEE35BB-C5F2-460D-995A-9E6E629D3F4B}"/>
    <dgm:cxn modelId="{3C3B0023-BB28-4175-8705-4CC575C31FD0}" srcId="{AEC18EFA-E0C7-4312-B25D-C82B6992D8E4}" destId="{95D38E7D-1AB8-404F-BC58-68AB27E1CD4E}" srcOrd="9" destOrd="0" parTransId="{A3A29A73-2B53-4FCB-AF5C-7E12C1D14035}" sibTransId="{5E538805-C25C-4870-8E08-77F5E7A0F866}"/>
    <dgm:cxn modelId="{D6B212E1-AB79-43C7-84CE-6FAF1ADF948F}" type="presOf" srcId="{E80241DF-47BB-45A7-9EC0-C436790B4474}" destId="{65839158-6485-4EAA-8C5F-092E7E311984}" srcOrd="0" destOrd="2" presId="urn:microsoft.com/office/officeart/2005/8/layout/hList1"/>
    <dgm:cxn modelId="{1FCA7E8B-30E1-4A9B-9461-84E80EBEB6A4}" type="presOf" srcId="{C22CCCBA-D44B-42DE-8CE8-DCF6C8AB2567}" destId="{65839158-6485-4EAA-8C5F-092E7E311984}" srcOrd="0" destOrd="3" presId="urn:microsoft.com/office/officeart/2005/8/layout/hList1"/>
    <dgm:cxn modelId="{C310439D-2CE8-4F50-8746-38B102CD429A}" srcId="{717DB03D-027B-49AB-9892-E06558252FE6}" destId="{67B10155-5667-451C-BBE8-AFBBEA2320FF}" srcOrd="0" destOrd="0" parTransId="{53ECEE18-C791-4C3E-AEE1-238373E6C0D1}" sibTransId="{22F055B3-F431-4DAC-8089-4DC6C087C792}"/>
    <dgm:cxn modelId="{CC1E67C5-4FC8-4623-9CF2-2DADF876EC6E}" type="presOf" srcId="{4DFBC800-91FE-4E10-9097-EF75E5EEAA54}" destId="{472562B2-9004-4DF0-AB6D-1DBD77E42F8E}" srcOrd="0" destOrd="2" presId="urn:microsoft.com/office/officeart/2005/8/layout/hList1"/>
    <dgm:cxn modelId="{68AC57F2-A2BD-4DF3-BFA6-09C7E692E651}" type="presOf" srcId="{717DB03D-027B-49AB-9892-E06558252FE6}" destId="{6C0D426B-85C8-458D-8A74-9BDCD15FACB7}" srcOrd="0" destOrd="0" presId="urn:microsoft.com/office/officeart/2005/8/layout/hList1"/>
    <dgm:cxn modelId="{EDD57206-F37A-4A3A-9B00-EF3EA08EDE13}" type="presOf" srcId="{253DFD19-2C59-4F58-906E-988770E8EE5B}" destId="{F8AE5A96-0983-4A6C-A3BC-C1E33D5A6709}" srcOrd="0" destOrd="5" presId="urn:microsoft.com/office/officeart/2005/8/layout/hList1"/>
    <dgm:cxn modelId="{16C26DBC-CC2E-48CA-8284-CDA6E2DF5190}" type="presOf" srcId="{802D3FA3-B547-4B32-BDE0-D1E5C6C2C2F2}" destId="{F8AE5A96-0983-4A6C-A3BC-C1E33D5A6709}" srcOrd="0" destOrd="3" presId="urn:microsoft.com/office/officeart/2005/8/layout/hList1"/>
    <dgm:cxn modelId="{1CFEE7F1-3E1B-4F69-81B0-2B01A0274BBF}" type="presOf" srcId="{1CCC3055-C161-45E7-A7B7-C67D2A08F2BF}" destId="{65839158-6485-4EAA-8C5F-092E7E311984}" srcOrd="0" destOrd="4" presId="urn:microsoft.com/office/officeart/2005/8/layout/hList1"/>
    <dgm:cxn modelId="{777BB28C-C312-47B9-A4E4-415D5FF54214}" type="presOf" srcId="{95D38E7D-1AB8-404F-BC58-68AB27E1CD4E}" destId="{472562B2-9004-4DF0-AB6D-1DBD77E42F8E}" srcOrd="0" destOrd="9" presId="urn:microsoft.com/office/officeart/2005/8/layout/hList1"/>
    <dgm:cxn modelId="{97E9C0EC-6465-4336-A5FC-06956914DC60}" type="presOf" srcId="{9E21C6C6-6C10-4F06-8153-523F838A8F28}" destId="{472562B2-9004-4DF0-AB6D-1DBD77E42F8E}" srcOrd="0" destOrd="0" presId="urn:microsoft.com/office/officeart/2005/8/layout/hList1"/>
    <dgm:cxn modelId="{853D83E9-40E4-4671-853D-CE54AD82C6A3}" type="presOf" srcId="{D5B4AA96-0B8E-40F3-B6BB-914E143E2EDC}" destId="{472562B2-9004-4DF0-AB6D-1DBD77E42F8E}" srcOrd="0" destOrd="6" presId="urn:microsoft.com/office/officeart/2005/8/layout/hList1"/>
    <dgm:cxn modelId="{BA5A8BE7-51D5-4552-948D-FF3E30F41718}" type="presOf" srcId="{68CCC73E-1D13-45A7-A79E-0F15D3012361}" destId="{F8AE5A96-0983-4A6C-A3BC-C1E33D5A6709}" srcOrd="0" destOrd="4" presId="urn:microsoft.com/office/officeart/2005/8/layout/hList1"/>
    <dgm:cxn modelId="{122083A9-4B4C-4C12-9161-244E8B12278A}" srcId="{717DB03D-027B-49AB-9892-E06558252FE6}" destId="{11A4244A-C19C-4AF3-A562-B8CB4691C8B1}" srcOrd="1" destOrd="0" parTransId="{9947A834-0B43-442D-8EBC-4F2E9E6F3E42}" sibTransId="{EE1D2517-01FB-49B2-96D9-4D32A4E3EEC2}"/>
    <dgm:cxn modelId="{B5048C44-9ADD-4921-A6BC-58CFAF4EEB5A}" type="presOf" srcId="{11A4244A-C19C-4AF3-A562-B8CB4691C8B1}" destId="{F8AE5A96-0983-4A6C-A3BC-C1E33D5A6709}" srcOrd="0" destOrd="1" presId="urn:microsoft.com/office/officeart/2005/8/layout/hList1"/>
    <dgm:cxn modelId="{DAAF3106-00BE-4F7C-A93A-C928798AE126}" srcId="{717DB03D-027B-49AB-9892-E06558252FE6}" destId="{7CD5C5FB-EA42-40E3-83FA-752CC8EDC55A}" srcOrd="7" destOrd="0" parTransId="{6118D273-CACC-4E41-BECB-8301C5D81F11}" sibTransId="{EEAAD30A-2CB9-40D9-AB72-E6CD1BA3B6CD}"/>
    <dgm:cxn modelId="{EA9307A9-CCC9-486A-94FD-AE389756289F}" type="presParOf" srcId="{65E0EFA2-CBC4-4288-85BD-C7BAFC3AA5D9}" destId="{3E832963-9330-49A0-A72B-77B43DC69393}" srcOrd="0" destOrd="0" presId="urn:microsoft.com/office/officeart/2005/8/layout/hList1"/>
    <dgm:cxn modelId="{E6E4AC8A-4852-4FA5-8970-1FB368C436E0}" type="presParOf" srcId="{3E832963-9330-49A0-A72B-77B43DC69393}" destId="{6C0D426B-85C8-458D-8A74-9BDCD15FACB7}" srcOrd="0" destOrd="0" presId="urn:microsoft.com/office/officeart/2005/8/layout/hList1"/>
    <dgm:cxn modelId="{0EA3AF9A-22BD-4EC5-8C41-72383792877C}" type="presParOf" srcId="{3E832963-9330-49A0-A72B-77B43DC69393}" destId="{F8AE5A96-0983-4A6C-A3BC-C1E33D5A6709}" srcOrd="1" destOrd="0" presId="urn:microsoft.com/office/officeart/2005/8/layout/hList1"/>
    <dgm:cxn modelId="{7F0AEFC5-C872-43A1-884A-DBD8EC6F0D4D}" type="presParOf" srcId="{65E0EFA2-CBC4-4288-85BD-C7BAFC3AA5D9}" destId="{625B49FA-9367-4916-939E-C709D6B1683F}" srcOrd="1" destOrd="0" presId="urn:microsoft.com/office/officeart/2005/8/layout/hList1"/>
    <dgm:cxn modelId="{4F28D530-948E-410C-B6E2-39BE17D258A3}" type="presParOf" srcId="{65E0EFA2-CBC4-4288-85BD-C7BAFC3AA5D9}" destId="{5ADCB852-3DC3-4B29-9DA1-7CD09D313147}" srcOrd="2" destOrd="0" presId="urn:microsoft.com/office/officeart/2005/8/layout/hList1"/>
    <dgm:cxn modelId="{9E30DC14-5ED4-485C-8335-73A7CFF7FF6D}" type="presParOf" srcId="{5ADCB852-3DC3-4B29-9DA1-7CD09D313147}" destId="{BD3BC598-3BAC-4CBC-84C0-8B350D54F42F}" srcOrd="0" destOrd="0" presId="urn:microsoft.com/office/officeart/2005/8/layout/hList1"/>
    <dgm:cxn modelId="{EEAE8A65-67BD-43B1-9EE1-5156709A27EE}" type="presParOf" srcId="{5ADCB852-3DC3-4B29-9DA1-7CD09D313147}" destId="{472562B2-9004-4DF0-AB6D-1DBD77E42F8E}" srcOrd="1" destOrd="0" presId="urn:microsoft.com/office/officeart/2005/8/layout/hList1"/>
    <dgm:cxn modelId="{68047E0A-B5ED-494F-8BFD-15FAF7698E12}" type="presParOf" srcId="{65E0EFA2-CBC4-4288-85BD-C7BAFC3AA5D9}" destId="{2E6E5BA1-5415-4F38-8082-3900D3760028}" srcOrd="3" destOrd="0" presId="urn:microsoft.com/office/officeart/2005/8/layout/hList1"/>
    <dgm:cxn modelId="{AF2BCB80-13A8-4F86-AFA3-0DF85689F338}" type="presParOf" srcId="{65E0EFA2-CBC4-4288-85BD-C7BAFC3AA5D9}" destId="{3BFD2699-2232-4639-989A-D5AC63055F11}" srcOrd="4" destOrd="0" presId="urn:microsoft.com/office/officeart/2005/8/layout/hList1"/>
    <dgm:cxn modelId="{7AFBBADE-99E5-4628-9383-8B35F55FD120}" type="presParOf" srcId="{3BFD2699-2232-4639-989A-D5AC63055F11}" destId="{5538E036-FA59-4F97-BBFC-6BD66AE3D374}" srcOrd="0" destOrd="0" presId="urn:microsoft.com/office/officeart/2005/8/layout/hList1"/>
    <dgm:cxn modelId="{FDB5F605-EF43-491B-8DEC-1DE6DFC6CE71}" type="presParOf" srcId="{3BFD2699-2232-4639-989A-D5AC63055F11}" destId="{65839158-6485-4EAA-8C5F-092E7E3119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836292-9D0D-4B39-9D86-4E1EAF8BCC71}" type="datetimeFigureOut">
              <a:rPr lang="ru-RU" smtClean="0"/>
              <a:pPr/>
              <a:t>19.10.2017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8BEA93-A249-4725-9C3B-6F36E2D5C840}" type="slidenum">
              <a:rPr lang="ru-RU" smtClean="0"/>
              <a:pPr/>
              <a:t>‹#›</a:t>
            </a:fld>
            <a:endParaRPr lang="ru-RU"/>
          </a:p>
        </p:txBody>
      </p:sp>
    </p:spTree>
    <p:extLst>
      <p:ext uri="{BB962C8B-B14F-4D97-AF65-F5344CB8AC3E}">
        <p14:creationId xmlns:p14="http://schemas.microsoft.com/office/powerpoint/2010/main" val="406700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7EC8D-77B9-4668-B85A-2B6A03F28CCC}" type="datetimeFigureOut">
              <a:rPr lang="ru-RU" smtClean="0"/>
              <a:pPr/>
              <a:t>19.10.2017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F4161-830C-4C89-94FE-D0FA0D0847F8}" type="slidenum">
              <a:rPr lang="ru-RU" smtClean="0"/>
              <a:pPr/>
              <a:t>‹#›</a:t>
            </a:fld>
            <a:endParaRPr lang="ru-RU"/>
          </a:p>
        </p:txBody>
      </p:sp>
    </p:spTree>
    <p:extLst>
      <p:ext uri="{BB962C8B-B14F-4D97-AF65-F5344CB8AC3E}">
        <p14:creationId xmlns:p14="http://schemas.microsoft.com/office/powerpoint/2010/main" val="319054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F4161-830C-4C89-94FE-D0FA0D0847F8}" type="slidenum">
              <a:rPr lang="ru-RU" smtClean="0"/>
              <a:pPr/>
              <a:t>14</a:t>
            </a:fld>
            <a:endParaRPr lang="ru-RU"/>
          </a:p>
        </p:txBody>
      </p:sp>
    </p:spTree>
    <p:extLst>
      <p:ext uri="{BB962C8B-B14F-4D97-AF65-F5344CB8AC3E}">
        <p14:creationId xmlns:p14="http://schemas.microsoft.com/office/powerpoint/2010/main" val="117229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B96049E-9F48-4BF4-8794-276F9D86D292}" type="datetime1">
              <a:rPr lang="ru-RU" smtClean="0"/>
              <a:pPr/>
              <a:t>19.10.2017</a:t>
            </a:fld>
            <a:endParaRPr lang="ru-RU"/>
          </a:p>
        </p:txBody>
      </p:sp>
      <p:sp>
        <p:nvSpPr>
          <p:cNvPr id="20" name="Нижний колонтитул 19"/>
          <p:cNvSpPr>
            <a:spLocks noGrp="1"/>
          </p:cNvSpPr>
          <p:nvPr>
            <p:ph type="ftr" sz="quarter" idx="11"/>
          </p:nvPr>
        </p:nvSpPr>
        <p:spPr/>
        <p:txBody>
          <a:bodyPr/>
          <a:lstStyle>
            <a:extLst/>
          </a:lstStyle>
          <a:p>
            <a:r>
              <a:rPr lang="en-US" smtClean="0"/>
              <a:t>www.ZHARAR.com</a:t>
            </a:r>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5179FD1-E065-4DCE-93F5-7925DE21833B}" type="datetime1">
              <a:rPr lang="ru-RU" smtClean="0"/>
              <a:pPr/>
              <a:t>19.10.2017</a:t>
            </a:fld>
            <a:endParaRPr lang="ru-RU"/>
          </a:p>
        </p:txBody>
      </p:sp>
      <p:sp>
        <p:nvSpPr>
          <p:cNvPr id="5" name="Нижний колонтитул 4"/>
          <p:cNvSpPr>
            <a:spLocks noGrp="1"/>
          </p:cNvSpPr>
          <p:nvPr>
            <p:ph type="ftr" sz="quarter" idx="11"/>
          </p:nvPr>
        </p:nvSpPr>
        <p:spPr/>
        <p:txBody>
          <a:bodyPr/>
          <a:lstStyle>
            <a:extLst/>
          </a:lstStyle>
          <a:p>
            <a:r>
              <a:rPr lang="en-US" smtClean="0"/>
              <a:t>www.ZHARAR.com</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515C4EC-8490-402A-BC0F-B2537F0C3378}" type="datetime1">
              <a:rPr lang="ru-RU" smtClean="0"/>
              <a:pPr/>
              <a:t>19.10.2017</a:t>
            </a:fld>
            <a:endParaRPr lang="ru-RU"/>
          </a:p>
        </p:txBody>
      </p:sp>
      <p:sp>
        <p:nvSpPr>
          <p:cNvPr id="5" name="Нижний колонтитул 4"/>
          <p:cNvSpPr>
            <a:spLocks noGrp="1"/>
          </p:cNvSpPr>
          <p:nvPr>
            <p:ph type="ftr" sz="quarter" idx="11"/>
          </p:nvPr>
        </p:nvSpPr>
        <p:spPr/>
        <p:txBody>
          <a:bodyPr/>
          <a:lstStyle>
            <a:extLst/>
          </a:lstStyle>
          <a:p>
            <a:r>
              <a:rPr lang="en-US" smtClean="0"/>
              <a:t>www.ZHARAR.com</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5D9EC3-42B8-426F-BE5C-33A9A577A3BC}" type="datetime1">
              <a:rPr lang="ru-RU" smtClean="0"/>
              <a:pPr/>
              <a:t>19.10.2017</a:t>
            </a:fld>
            <a:endParaRPr lang="ru-RU"/>
          </a:p>
        </p:txBody>
      </p:sp>
      <p:sp>
        <p:nvSpPr>
          <p:cNvPr id="5" name="Нижний колонтитул 4"/>
          <p:cNvSpPr>
            <a:spLocks noGrp="1"/>
          </p:cNvSpPr>
          <p:nvPr>
            <p:ph type="ftr" sz="quarter" idx="11"/>
          </p:nvPr>
        </p:nvSpPr>
        <p:spPr/>
        <p:txBody>
          <a:bodyPr/>
          <a:lstStyle>
            <a:extLst/>
          </a:lstStyle>
          <a:p>
            <a:r>
              <a:rPr lang="en-US" smtClean="0"/>
              <a:t>www.ZHARAR.com</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386EF51-68AF-4D7E-9641-7310BB9BE193}" type="datetime1">
              <a:rPr lang="ru-RU" smtClean="0"/>
              <a:pPr/>
              <a:t>19.10.2017</a:t>
            </a:fld>
            <a:endParaRPr lang="ru-RU"/>
          </a:p>
        </p:txBody>
      </p:sp>
      <p:sp>
        <p:nvSpPr>
          <p:cNvPr id="5" name="Нижний колонтитул 4"/>
          <p:cNvSpPr>
            <a:spLocks noGrp="1"/>
          </p:cNvSpPr>
          <p:nvPr>
            <p:ph type="ftr" sz="quarter" idx="11"/>
          </p:nvPr>
        </p:nvSpPr>
        <p:spPr/>
        <p:txBody>
          <a:bodyPr/>
          <a:lstStyle>
            <a:extLst/>
          </a:lstStyle>
          <a:p>
            <a:r>
              <a:rPr lang="en-US" smtClean="0"/>
              <a:t>www.ZHARAR.com</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C46591B-4FE6-4427-88DC-94428AD8D2FB}" type="datetime1">
              <a:rPr lang="ru-RU" smtClean="0"/>
              <a:pPr/>
              <a:t>19.10.2017</a:t>
            </a:fld>
            <a:endParaRPr lang="ru-RU"/>
          </a:p>
        </p:txBody>
      </p:sp>
      <p:sp>
        <p:nvSpPr>
          <p:cNvPr id="6" name="Нижний колонтитул 5"/>
          <p:cNvSpPr>
            <a:spLocks noGrp="1"/>
          </p:cNvSpPr>
          <p:nvPr>
            <p:ph type="ftr" sz="quarter" idx="11"/>
          </p:nvPr>
        </p:nvSpPr>
        <p:spPr/>
        <p:txBody>
          <a:bodyPr/>
          <a:lstStyle>
            <a:extLst/>
          </a:lstStyle>
          <a:p>
            <a:r>
              <a:rPr lang="en-US" smtClean="0"/>
              <a:t>www.ZHARAR.com</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17B843B-2C4E-4AD9-AB60-7602916B94AC}" type="datetime1">
              <a:rPr lang="ru-RU" smtClean="0"/>
              <a:pPr/>
              <a:t>19.10.2017</a:t>
            </a:fld>
            <a:endParaRPr lang="ru-RU"/>
          </a:p>
        </p:txBody>
      </p:sp>
      <p:sp>
        <p:nvSpPr>
          <p:cNvPr id="8" name="Нижний колонтитул 7"/>
          <p:cNvSpPr>
            <a:spLocks noGrp="1"/>
          </p:cNvSpPr>
          <p:nvPr>
            <p:ph type="ftr" sz="quarter" idx="11"/>
          </p:nvPr>
        </p:nvSpPr>
        <p:spPr/>
        <p:txBody>
          <a:bodyPr/>
          <a:lstStyle>
            <a:extLst/>
          </a:lstStyle>
          <a:p>
            <a:r>
              <a:rPr lang="en-US" smtClean="0"/>
              <a:t>www.ZHARAR.com</a:t>
            </a:r>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F82C8B3-048E-4CB1-9288-A830C5A9DCBB}" type="datetime1">
              <a:rPr lang="ru-RU" smtClean="0"/>
              <a:pPr/>
              <a:t>19.10.2017</a:t>
            </a:fld>
            <a:endParaRPr lang="ru-RU"/>
          </a:p>
        </p:txBody>
      </p:sp>
      <p:sp>
        <p:nvSpPr>
          <p:cNvPr id="4" name="Нижний колонтитул 3"/>
          <p:cNvSpPr>
            <a:spLocks noGrp="1"/>
          </p:cNvSpPr>
          <p:nvPr>
            <p:ph type="ftr" sz="quarter" idx="11"/>
          </p:nvPr>
        </p:nvSpPr>
        <p:spPr/>
        <p:txBody>
          <a:bodyPr/>
          <a:lstStyle>
            <a:extLst/>
          </a:lstStyle>
          <a:p>
            <a:r>
              <a:rPr lang="en-US" smtClean="0"/>
              <a:t>www.ZHARAR.com</a:t>
            </a:r>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DC7DE6F-28F4-4CC3-83E7-836962CB7898}" type="datetime1">
              <a:rPr lang="ru-RU" smtClean="0"/>
              <a:pPr/>
              <a:t>19.10.2017</a:t>
            </a:fld>
            <a:endParaRPr lang="ru-RU"/>
          </a:p>
        </p:txBody>
      </p:sp>
      <p:sp>
        <p:nvSpPr>
          <p:cNvPr id="3" name="Нижний колонтитул 2"/>
          <p:cNvSpPr>
            <a:spLocks noGrp="1"/>
          </p:cNvSpPr>
          <p:nvPr>
            <p:ph type="ftr" sz="quarter" idx="11"/>
          </p:nvPr>
        </p:nvSpPr>
        <p:spPr/>
        <p:txBody>
          <a:bodyPr/>
          <a:lstStyle>
            <a:extLst/>
          </a:lstStyle>
          <a:p>
            <a:r>
              <a:rPr lang="en-US" smtClean="0"/>
              <a:t>www.ZHARAR.com</a:t>
            </a:r>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1B5AC6-AFFC-4D7A-953D-EFF9F5974A33}" type="datetime1">
              <a:rPr lang="ru-RU" smtClean="0"/>
              <a:pPr/>
              <a:t>19.10.2017</a:t>
            </a:fld>
            <a:endParaRPr lang="ru-RU"/>
          </a:p>
        </p:txBody>
      </p:sp>
      <p:sp>
        <p:nvSpPr>
          <p:cNvPr id="6" name="Нижний колонтитул 5"/>
          <p:cNvSpPr>
            <a:spLocks noGrp="1"/>
          </p:cNvSpPr>
          <p:nvPr>
            <p:ph type="ftr" sz="quarter" idx="11"/>
          </p:nvPr>
        </p:nvSpPr>
        <p:spPr/>
        <p:txBody>
          <a:bodyPr/>
          <a:lstStyle>
            <a:extLst/>
          </a:lstStyle>
          <a:p>
            <a:r>
              <a:rPr lang="en-US" smtClean="0"/>
              <a:t>www.ZHARAR.com</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861D506-B745-4DE0-8715-AB85D3345A21}" type="datetime1">
              <a:rPr lang="ru-RU" smtClean="0"/>
              <a:pPr/>
              <a:t>19.10.2017</a:t>
            </a:fld>
            <a:endParaRPr lang="ru-RU"/>
          </a:p>
        </p:txBody>
      </p:sp>
      <p:sp>
        <p:nvSpPr>
          <p:cNvPr id="6" name="Нижний колонтитул 5"/>
          <p:cNvSpPr>
            <a:spLocks noGrp="1"/>
          </p:cNvSpPr>
          <p:nvPr>
            <p:ph type="ftr" sz="quarter" idx="11"/>
          </p:nvPr>
        </p:nvSpPr>
        <p:spPr/>
        <p:txBody>
          <a:bodyPr/>
          <a:lstStyle>
            <a:extLst/>
          </a:lstStyle>
          <a:p>
            <a:r>
              <a:rPr lang="en-US" smtClean="0"/>
              <a:t>www.ZHARAR.com</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A410C03-AD07-4EBF-9468-8C4BA4797E81}" type="datetime1">
              <a:rPr lang="ru-RU" smtClean="0"/>
              <a:pPr/>
              <a:t>19.10.2017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www.ZHARAR.com</a:t>
            </a: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836854"/>
          </a:xfrm>
        </p:spPr>
        <p:txBody>
          <a:bodyPr>
            <a:normAutofit/>
          </a:bodyPr>
          <a:lstStyle/>
          <a:p>
            <a:pPr algn="ctr"/>
            <a:r>
              <a:rPr lang="kk-KZ" sz="1800" b="1" dirty="0" smtClean="0"/>
              <a:t>Ж.Бектұров атындағы №</a:t>
            </a:r>
            <a:r>
              <a:rPr lang="ru-RU" sz="1800" b="1" dirty="0" smtClean="0"/>
              <a:t>3 </a:t>
            </a:r>
            <a:r>
              <a:rPr lang="kk-KZ" sz="1800" b="1" dirty="0" smtClean="0"/>
              <a:t>Ақкөл орта мектебі</a:t>
            </a:r>
            <a:endParaRPr lang="ru-RU" sz="1800" dirty="0"/>
          </a:p>
        </p:txBody>
      </p:sp>
      <p:sp>
        <p:nvSpPr>
          <p:cNvPr id="3" name="Подзаголовок 2"/>
          <p:cNvSpPr>
            <a:spLocks noGrp="1"/>
          </p:cNvSpPr>
          <p:nvPr>
            <p:ph type="subTitle" idx="1"/>
          </p:nvPr>
        </p:nvSpPr>
        <p:spPr>
          <a:xfrm>
            <a:off x="1142976" y="1850064"/>
            <a:ext cx="7696224" cy="4365018"/>
          </a:xfrm>
        </p:spPr>
        <p:txBody>
          <a:bodyPr>
            <a:normAutofit/>
          </a:bodyPr>
          <a:lstStyle/>
          <a:p>
            <a:r>
              <a:rPr lang="kk-KZ" sz="2800" b="1" dirty="0" smtClean="0">
                <a:latin typeface="KZ Times New Roman" pitchFamily="18" charset="0"/>
              </a:rPr>
              <a:t>Сыныбы:</a:t>
            </a:r>
            <a:r>
              <a:rPr lang="kk-KZ" sz="2800" dirty="0" smtClean="0">
                <a:latin typeface="KZ Times New Roman" pitchFamily="18" charset="0"/>
              </a:rPr>
              <a:t> </a:t>
            </a:r>
            <a:r>
              <a:rPr lang="kk-KZ" sz="2800" b="1" i="1" dirty="0" smtClean="0">
                <a:solidFill>
                  <a:srgbClr val="0070C0"/>
                </a:solidFill>
                <a:latin typeface="KZ Times New Roman" pitchFamily="18" charset="0"/>
              </a:rPr>
              <a:t>6</a:t>
            </a:r>
            <a:r>
              <a:rPr lang="kk-KZ" sz="2800" i="1" dirty="0" smtClean="0">
                <a:solidFill>
                  <a:srgbClr val="0070C0"/>
                </a:solidFill>
                <a:latin typeface="KZ Times New Roman" pitchFamily="18" charset="0"/>
              </a:rPr>
              <a:t> </a:t>
            </a:r>
            <a:r>
              <a:rPr lang="kk-KZ" sz="2800" dirty="0" smtClean="0">
                <a:latin typeface="KZ Times New Roman" pitchFamily="18" charset="0"/>
              </a:rPr>
              <a:t/>
            </a:r>
            <a:br>
              <a:rPr lang="kk-KZ" sz="2800" dirty="0" smtClean="0">
                <a:latin typeface="KZ Times New Roman" pitchFamily="18" charset="0"/>
              </a:rPr>
            </a:br>
            <a:r>
              <a:rPr lang="kk-KZ" sz="2800" b="1" dirty="0" smtClean="0">
                <a:latin typeface="KZ Times New Roman" pitchFamily="18" charset="0"/>
              </a:rPr>
              <a:t>Пәні: </a:t>
            </a:r>
            <a:r>
              <a:rPr lang="kk-KZ" sz="2800" b="1" i="1" dirty="0" smtClean="0">
                <a:solidFill>
                  <a:srgbClr val="0070C0"/>
                </a:solidFill>
                <a:latin typeface="KZ Times New Roman" pitchFamily="18" charset="0"/>
              </a:rPr>
              <a:t>Әдебиет</a:t>
            </a:r>
            <a:r>
              <a:rPr lang="kk-KZ" sz="2800" dirty="0" smtClean="0">
                <a:latin typeface="KZ Times New Roman" pitchFamily="18" charset="0"/>
              </a:rPr>
              <a:t/>
            </a:r>
            <a:br>
              <a:rPr lang="kk-KZ" sz="2800" dirty="0" smtClean="0">
                <a:latin typeface="KZ Times New Roman" pitchFamily="18" charset="0"/>
              </a:rPr>
            </a:br>
            <a:r>
              <a:rPr lang="kk-KZ" sz="2800" b="1" dirty="0" smtClean="0">
                <a:latin typeface="KZ Times New Roman" pitchFamily="18" charset="0"/>
              </a:rPr>
              <a:t>Тақырыбы:</a:t>
            </a:r>
            <a:r>
              <a:rPr lang="kk-KZ" sz="2800" dirty="0" smtClean="0">
                <a:latin typeface="KZ Times New Roman" pitchFamily="18" charset="0"/>
              </a:rPr>
              <a:t> </a:t>
            </a:r>
            <a:r>
              <a:rPr lang="kk-KZ" sz="2800" b="1" i="1" dirty="0" smtClean="0">
                <a:solidFill>
                  <a:srgbClr val="0070C0"/>
                </a:solidFill>
                <a:latin typeface="KZ Times New Roman" pitchFamily="18" charset="0"/>
              </a:rPr>
              <a:t>Абай Құнанбаев “Шоқпардай кекілі бар қамыс құлақ”</a:t>
            </a:r>
            <a:r>
              <a:rPr lang="kk-KZ" sz="2800" dirty="0" smtClean="0">
                <a:latin typeface="KZ Times New Roman" pitchFamily="18" charset="0"/>
              </a:rPr>
              <a:t/>
            </a:r>
            <a:br>
              <a:rPr lang="kk-KZ" sz="2800" dirty="0" smtClean="0">
                <a:latin typeface="KZ Times New Roman" pitchFamily="18" charset="0"/>
              </a:rPr>
            </a:br>
            <a:r>
              <a:rPr lang="kk-KZ" sz="2800" dirty="0" smtClean="0">
                <a:latin typeface="KZ Times New Roman" pitchFamily="18" charset="0"/>
              </a:rPr>
              <a:t/>
            </a:r>
            <a:br>
              <a:rPr lang="kk-KZ" sz="2800" dirty="0" smtClean="0">
                <a:latin typeface="KZ Times New Roman" pitchFamily="18" charset="0"/>
              </a:rPr>
            </a:br>
            <a:r>
              <a:rPr lang="kk-KZ" sz="2800" b="1" dirty="0" smtClean="0">
                <a:latin typeface="KZ Times New Roman" pitchFamily="18" charset="0"/>
              </a:rPr>
              <a:t>Пән мұғалімі: </a:t>
            </a:r>
            <a:r>
              <a:rPr lang="kk-KZ" sz="2800" b="1" i="1" dirty="0" smtClean="0">
                <a:solidFill>
                  <a:srgbClr val="0070C0"/>
                </a:solidFill>
                <a:latin typeface="KZ Times New Roman" pitchFamily="18" charset="0"/>
              </a:rPr>
              <a:t>Отарбаева Ж.Т</a:t>
            </a:r>
          </a:p>
          <a:p>
            <a:endParaRPr lang="kk-KZ" sz="2800" b="1" i="1" dirty="0" smtClean="0">
              <a:solidFill>
                <a:srgbClr val="0070C0"/>
              </a:solidFill>
              <a:latin typeface="KZ Times New Roman" pitchFamily="18" charset="0"/>
            </a:endParaRPr>
          </a:p>
          <a:p>
            <a:endParaRPr lang="kk-KZ" sz="2800" b="1" i="1" dirty="0" smtClean="0">
              <a:solidFill>
                <a:srgbClr val="0070C0"/>
              </a:solidFill>
              <a:latin typeface="KZ Times New Roman" pitchFamily="18" charset="0"/>
            </a:endParaRPr>
          </a:p>
          <a:p>
            <a:endParaRPr lang="kk-KZ" sz="2800" b="1" i="1" dirty="0" smtClean="0">
              <a:solidFill>
                <a:srgbClr val="0070C0"/>
              </a:solidFill>
              <a:latin typeface="KZ Times New Roman" pitchFamily="18" charset="0"/>
            </a:endParaRPr>
          </a:p>
          <a:p>
            <a:endParaRPr lang="kk-KZ" sz="2800" b="1" i="1" dirty="0" smtClean="0">
              <a:solidFill>
                <a:srgbClr val="0070C0"/>
              </a:solidFill>
              <a:latin typeface="KZ Times New Roman" pitchFamily="18" charset="0"/>
            </a:endParaRPr>
          </a:p>
          <a:p>
            <a:pPr algn="ctr"/>
            <a:endParaRPr lang="kk-KZ" sz="2100" b="1" dirty="0" smtClean="0">
              <a:solidFill>
                <a:schemeClr val="tx1"/>
              </a:solidFill>
              <a:latin typeface="KZ Times New Roman" pitchFamily="18" charset="0"/>
            </a:endParaRPr>
          </a:p>
          <a:p>
            <a:endParaRPr lang="kk-KZ" sz="2800" b="1" i="1" dirty="0" smtClean="0">
              <a:solidFill>
                <a:srgbClr val="0070C0"/>
              </a:solidFill>
              <a:latin typeface="KZ Times New Roman" pitchFamily="18" charset="0"/>
            </a:endParaRPr>
          </a:p>
          <a:p>
            <a:endParaRPr lang="kk-KZ" sz="2800" b="1" i="1" dirty="0" smtClean="0">
              <a:solidFill>
                <a:srgbClr val="0070C0"/>
              </a:solidFill>
              <a:latin typeface="KZ Times New Roman" pitchFamily="18" charset="0"/>
            </a:endParaRPr>
          </a:p>
          <a:p>
            <a:endParaRPr lang="ru-RU" b="1" i="1" dirty="0">
              <a:solidFill>
                <a:srgbClr val="0070C0"/>
              </a:solidFill>
            </a:endParaRPr>
          </a:p>
        </p:txBody>
      </p:sp>
      <p:sp>
        <p:nvSpPr>
          <p:cNvPr id="4" name="Нижний колонтитул 3"/>
          <p:cNvSpPr>
            <a:spLocks noGrp="1"/>
          </p:cNvSpPr>
          <p:nvPr>
            <p:ph type="ftr" sz="quarter" idx="11"/>
          </p:nvPr>
        </p:nvSpPr>
        <p:spPr/>
        <p:txBody>
          <a:bodyPr/>
          <a:lstStyle/>
          <a:p>
            <a:r>
              <a:rPr lang="en-US" smtClean="0"/>
              <a:t>www.ZHARAR.com</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ижний колонтитул 2"/>
          <p:cNvSpPr>
            <a:spLocks noGrp="1"/>
          </p:cNvSpPr>
          <p:nvPr>
            <p:ph type="ftr" sz="quarter" idx="11"/>
          </p:nvPr>
        </p:nvSpPr>
        <p:spPr/>
        <p:txBody>
          <a:bodyPr/>
          <a:lstStyle/>
          <a:p>
            <a:r>
              <a:rPr lang="en-US" smtClean="0"/>
              <a:t>www.ZHARAR.com</a:t>
            </a:r>
            <a:endParaRPr lang="ru-RU"/>
          </a:p>
        </p:txBody>
      </p:sp>
      <p:pic>
        <p:nvPicPr>
          <p:cNvPr id="20482" name="Picture 2" descr="Картинки по запросу жылқы түрлері"/>
          <p:cNvPicPr>
            <a:picLocks noChangeAspect="1" noChangeArrowheads="1"/>
          </p:cNvPicPr>
          <p:nvPr/>
        </p:nvPicPr>
        <p:blipFill>
          <a:blip r:embed="rId2" cstate="print"/>
          <a:srcRect/>
          <a:stretch>
            <a:fillRect/>
          </a:stretch>
        </p:blipFill>
        <p:spPr bwMode="auto">
          <a:xfrm>
            <a:off x="1" y="0"/>
            <a:ext cx="9143999" cy="810776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500042"/>
            <a:ext cx="7258072" cy="5626121"/>
          </a:xfrm>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buNone/>
            </a:pPr>
            <a:endParaRPr lang="kk-KZ" sz="6600" b="1" smtClean="0">
              <a:solidFill>
                <a:srgbClr val="FF0000"/>
              </a:solidFill>
              <a:latin typeface="Times New Roman" pitchFamily="18" charset="0"/>
              <a:cs typeface="Times New Roman" pitchFamily="18" charset="0"/>
            </a:endParaRPr>
          </a:p>
          <a:p>
            <a:pPr algn="ctr">
              <a:buNone/>
            </a:pPr>
            <a:r>
              <a:rPr lang="kk-KZ" sz="6600" b="1" smtClean="0">
                <a:solidFill>
                  <a:srgbClr val="FF0000"/>
                </a:solidFill>
                <a:latin typeface="Times New Roman" pitchFamily="18" charset="0"/>
                <a:cs typeface="Times New Roman" pitchFamily="18" charset="0"/>
              </a:rPr>
              <a:t>Сергіту </a:t>
            </a:r>
            <a:r>
              <a:rPr lang="kk-KZ" sz="6600" b="1" dirty="0" smtClean="0">
                <a:solidFill>
                  <a:srgbClr val="FF0000"/>
                </a:solidFill>
                <a:latin typeface="Times New Roman" pitchFamily="18" charset="0"/>
                <a:cs typeface="Times New Roman" pitchFamily="18" charset="0"/>
              </a:rPr>
              <a:t>сәті: «Қара жорға»</a:t>
            </a:r>
          </a:p>
          <a:p>
            <a:pPr>
              <a:buNone/>
            </a:pPr>
            <a:endParaRPr lang="ru-RU" sz="6600" dirty="0" smtClean="0">
              <a:latin typeface="Times New Roman" pitchFamily="18" charset="0"/>
              <a:cs typeface="Times New Roman" pitchFamily="18" charset="0"/>
            </a:endParaRPr>
          </a:p>
          <a:p>
            <a:pPr marL="82296" indent="0">
              <a:buNone/>
            </a:pPr>
            <a:endParaRPr lang="ru-RU" sz="6600" dirty="0"/>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858218"/>
          </a:xfrm>
        </p:spPr>
        <p:txBody>
          <a:bodyPr>
            <a:normAutofit fontScale="90000"/>
          </a:bodyPr>
          <a:lstStyle/>
          <a:p>
            <a:r>
              <a:rPr lang="kk-KZ" sz="4400" dirty="0" smtClean="0"/>
              <a:t>Топқа тапсырма:</a:t>
            </a:r>
            <a:br>
              <a:rPr lang="kk-KZ" sz="4400" dirty="0" smtClean="0"/>
            </a:br>
            <a:r>
              <a:rPr lang="kk-KZ" sz="4400" dirty="0" smtClean="0"/>
              <a:t/>
            </a:r>
            <a:br>
              <a:rPr lang="kk-KZ" sz="4400" dirty="0" smtClean="0"/>
            </a:br>
            <a:endParaRPr lang="ru-RU" sz="4400" dirty="0"/>
          </a:p>
        </p:txBody>
      </p:sp>
      <p:sp>
        <p:nvSpPr>
          <p:cNvPr id="3" name="Нижний колонтитул 2"/>
          <p:cNvSpPr>
            <a:spLocks noGrp="1"/>
          </p:cNvSpPr>
          <p:nvPr>
            <p:ph type="ftr" sz="quarter" idx="11"/>
          </p:nvPr>
        </p:nvSpPr>
        <p:spPr/>
        <p:txBody>
          <a:bodyPr/>
          <a:lstStyle/>
          <a:p>
            <a:r>
              <a:rPr lang="en-US" smtClean="0"/>
              <a:t>www.ZHARAR.com</a:t>
            </a:r>
            <a:endParaRPr lang="ru-RU"/>
          </a:p>
        </p:txBody>
      </p:sp>
      <p:sp>
        <p:nvSpPr>
          <p:cNvPr id="5" name="Содержимое 4"/>
          <p:cNvSpPr>
            <a:spLocks noGrp="1"/>
          </p:cNvSpPr>
          <p:nvPr>
            <p:ph idx="1"/>
          </p:nvPr>
        </p:nvSpPr>
        <p:spPr>
          <a:xfrm>
            <a:off x="648512" y="1829966"/>
            <a:ext cx="8285176" cy="4475584"/>
          </a:xfrm>
        </p:spPr>
        <p:txBody>
          <a:bodyPr/>
          <a:lstStyle/>
          <a:p>
            <a:pPr>
              <a:buNone/>
            </a:pPr>
            <a:r>
              <a:rPr lang="kk-KZ" dirty="0" smtClean="0"/>
              <a:t>І ТОП: Жылқы малына қатысты мақал ­мәтелдер жазу.</a:t>
            </a:r>
          </a:p>
          <a:p>
            <a:pPr>
              <a:buNone/>
            </a:pPr>
            <a:r>
              <a:rPr lang="kk-KZ" dirty="0" smtClean="0"/>
              <a:t>ІІ ТОП: Жылқы малы қатысқан ұлттық ойын түрлерін жазу.</a:t>
            </a:r>
          </a:p>
          <a:p>
            <a:pPr>
              <a:buNone/>
            </a:pPr>
            <a:r>
              <a:rPr lang="kk-KZ" dirty="0" smtClean="0"/>
              <a:t>ІІІ ТОП: Ат әбзелдерін жазу.</a:t>
            </a:r>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11156"/>
          </a:xfrm>
        </p:spPr>
        <p:txBody>
          <a:bodyPr>
            <a:normAutofit/>
          </a:bodyPr>
          <a:lstStyle/>
          <a:p>
            <a:r>
              <a:rPr lang="kk-KZ" sz="2000" b="1" dirty="0" smtClean="0">
                <a:latin typeface="Times New Roman" pitchFamily="18" charset="0"/>
                <a:cs typeface="Times New Roman" pitchFamily="18" charset="0"/>
              </a:rPr>
              <a:t>                                                                                                                </a:t>
            </a:r>
            <a:endParaRPr lang="ru-RU" sz="2000" dirty="0"/>
          </a:p>
        </p:txBody>
      </p:sp>
      <p:sp>
        <p:nvSpPr>
          <p:cNvPr id="3" name="Содержимое 2"/>
          <p:cNvSpPr>
            <a:spLocks noGrp="1"/>
          </p:cNvSpPr>
          <p:nvPr>
            <p:ph idx="1"/>
          </p:nvPr>
        </p:nvSpPr>
        <p:spPr>
          <a:xfrm>
            <a:off x="1435608" y="785794"/>
            <a:ext cx="7498080" cy="5462606"/>
          </a:xfrm>
          <a:ln>
            <a:noFill/>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kk-KZ" sz="3000" b="1" dirty="0" smtClean="0">
                <a:latin typeface="Times New Roman" pitchFamily="18" charset="0"/>
                <a:cs typeface="Times New Roman" pitchFamily="18" charset="0"/>
              </a:rPr>
              <a:t>«Бес жолды өлең»  </a:t>
            </a:r>
            <a:r>
              <a:rPr lang="kk-KZ" sz="3000" dirty="0" smtClean="0">
                <a:latin typeface="Times New Roman" pitchFamily="18" charset="0"/>
                <a:cs typeface="Times New Roman" pitchFamily="18" charset="0"/>
              </a:rPr>
              <a:t>(жаңа сабаққа байланысты бес жолдан тұратын қорытынды шығару)</a:t>
            </a:r>
          </a:p>
          <a:p>
            <a:pPr>
              <a:buNone/>
            </a:pPr>
            <a:endParaRPr lang="ru-RU" sz="3000"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1. * Зат есім</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2. *  * Сын есім</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3. *  *  * Етістік</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4. *  *  *  * Сөйлем</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5. *  *  *  *  * Синоним</a:t>
            </a:r>
            <a:endParaRPr lang="ru-RU" dirty="0"/>
          </a:p>
        </p:txBody>
      </p:sp>
      <p:sp>
        <p:nvSpPr>
          <p:cNvPr id="4" name="Нижний колонтитул 3"/>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54032"/>
          </a:xfrm>
        </p:spPr>
        <p:txBody>
          <a:bodyPr>
            <a:normAutofit/>
          </a:bodyPr>
          <a:lstStyle/>
          <a:p>
            <a:pPr algn="ctr"/>
            <a:r>
              <a:rPr lang="kk-KZ" sz="2800" b="1" dirty="0" smtClean="0">
                <a:latin typeface="Times New Roman" pitchFamily="18" charset="0"/>
                <a:cs typeface="Times New Roman" pitchFamily="18" charset="0"/>
              </a:rPr>
              <a:t>Тексеру парағы</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755576" y="928670"/>
            <a:ext cx="8178112" cy="5357850"/>
          </a:xfrm>
        </p:spPr>
        <p:txBody>
          <a:bodyPr>
            <a:normAutofit/>
          </a:bodyPr>
          <a:lstStyle/>
          <a:p>
            <a:pPr algn="ctr">
              <a:buNone/>
            </a:pPr>
            <a:r>
              <a:rPr lang="kk-KZ" sz="3000" b="1" dirty="0" smtClean="0">
                <a:latin typeface="Times New Roman" pitchFamily="18" charset="0"/>
                <a:cs typeface="Times New Roman" pitchFamily="18" charset="0"/>
              </a:rPr>
              <a:t>«Бес жолды өлең»</a:t>
            </a:r>
            <a:endParaRPr lang="kk-KZ" sz="3000" dirty="0" smtClean="0">
              <a:latin typeface="Times New Roman" pitchFamily="18" charset="0"/>
              <a:cs typeface="Times New Roman" pitchFamily="18" charset="0"/>
            </a:endParaRPr>
          </a:p>
          <a:p>
            <a:pPr fontAlgn="base"/>
            <a:r>
              <a:rPr lang="ru-RU" sz="3600" dirty="0" smtClean="0"/>
              <a:t>1. </a:t>
            </a:r>
            <a:r>
              <a:rPr lang="kk-KZ" sz="3600" dirty="0" smtClean="0"/>
              <a:t>Кім? Не?</a:t>
            </a:r>
            <a:r>
              <a:rPr lang="ru-RU" sz="3600" dirty="0" smtClean="0"/>
              <a:t> Абай</a:t>
            </a:r>
          </a:p>
          <a:p>
            <a:pPr fontAlgn="base"/>
            <a:r>
              <a:rPr lang="ru-RU" sz="3600" dirty="0" smtClean="0"/>
              <a:t> 2. </a:t>
            </a:r>
            <a:r>
              <a:rPr lang="kk-KZ" sz="3600" dirty="0" smtClean="0"/>
              <a:t>Қандай? Ақылды, зерек</a:t>
            </a:r>
            <a:endParaRPr lang="ru-RU" sz="3600" dirty="0" smtClean="0"/>
          </a:p>
          <a:p>
            <a:pPr fontAlgn="base"/>
            <a:r>
              <a:rPr lang="ru-RU" sz="3600" dirty="0" smtClean="0"/>
              <a:t> 3. </a:t>
            </a:r>
            <a:r>
              <a:rPr lang="kk-KZ" sz="3600" dirty="0" smtClean="0"/>
              <a:t>Не істеді? Оқыды, жазды, қалдырды</a:t>
            </a:r>
            <a:endParaRPr lang="ru-RU" sz="3600" dirty="0" smtClean="0"/>
          </a:p>
          <a:p>
            <a:pPr fontAlgn="base"/>
            <a:r>
              <a:rPr lang="ru-RU" sz="3600" dirty="0" smtClean="0"/>
              <a:t> 4. </a:t>
            </a:r>
            <a:r>
              <a:rPr lang="kk-KZ" sz="3600" dirty="0" smtClean="0"/>
              <a:t>Сөйлем Абай қазақтың ұлы ақыны</a:t>
            </a:r>
            <a:endParaRPr lang="ru-RU" sz="3600" dirty="0" smtClean="0"/>
          </a:p>
          <a:p>
            <a:pPr fontAlgn="base"/>
            <a:r>
              <a:rPr lang="ru-RU" sz="3600" dirty="0" smtClean="0"/>
              <a:t> 5.</a:t>
            </a:r>
            <a:r>
              <a:rPr lang="kk-KZ" sz="3600" dirty="0" smtClean="0"/>
              <a:t> Синоним Абай —</a:t>
            </a:r>
            <a:r>
              <a:rPr lang="ru-RU" sz="3600" dirty="0" smtClean="0"/>
              <a:t> </a:t>
            </a:r>
            <a:r>
              <a:rPr lang="kk-KZ" sz="3600" dirty="0" smtClean="0"/>
              <a:t>а</a:t>
            </a:r>
            <a:r>
              <a:rPr lang="ru-RU" sz="3600" dirty="0" err="1" smtClean="0"/>
              <a:t>қын</a:t>
            </a:r>
            <a:endParaRPr lang="ru-RU" sz="3600" dirty="0" smtClean="0"/>
          </a:p>
          <a:p>
            <a:pPr>
              <a:buNone/>
            </a:pPr>
            <a:endParaRPr lang="ru-RU" sz="3000" dirty="0" smtClean="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kk-KZ" sz="2800" b="1" dirty="0" smtClean="0">
                <a:solidFill>
                  <a:srgbClr val="FF0000"/>
                </a:solidFill>
                <a:latin typeface="Times New Roman" pitchFamily="18" charset="0"/>
                <a:cs typeface="Times New Roman" pitchFamily="18" charset="0"/>
              </a:rPr>
              <a:t>Пысықтауға арналған сұрақтар :</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endParaRPr lang="kk-KZ" sz="2400" dirty="0" smtClean="0">
              <a:latin typeface="Times New Roman" pitchFamily="18" charset="0"/>
              <a:cs typeface="Times New Roman" pitchFamily="18" charset="0"/>
            </a:endParaRPr>
          </a:p>
          <a:p>
            <a:pPr>
              <a:buNone/>
            </a:pPr>
            <a:r>
              <a:rPr lang="kk-KZ" sz="2400" dirty="0" smtClean="0">
                <a:latin typeface="Times New Roman" pitchFamily="18" charset="0"/>
                <a:cs typeface="Times New Roman" pitchFamily="18" charset="0"/>
              </a:rPr>
              <a:t>1. «Ат-ер қанаты» деген қанатты сөздің шығуы неліктен деп ойлайсыңдар?             </a:t>
            </a:r>
            <a:endParaRPr lang="ru-RU" sz="2400" dirty="0" smtClean="0">
              <a:latin typeface="Times New Roman" pitchFamily="18" charset="0"/>
              <a:cs typeface="Times New Roman" pitchFamily="18" charset="0"/>
            </a:endParaRPr>
          </a:p>
          <a:p>
            <a:pPr>
              <a:buNone/>
            </a:pPr>
            <a:r>
              <a:rPr lang="kk-KZ" sz="2400" dirty="0" smtClean="0">
                <a:latin typeface="Times New Roman" pitchFamily="18" charset="0"/>
                <a:cs typeface="Times New Roman" pitchFamily="18" charset="0"/>
              </a:rPr>
              <a:t>2.  Жылқы малының пірін қалай атаймыз? Аттың адам баласына пайдасы қандай?</a:t>
            </a:r>
          </a:p>
          <a:p>
            <a:pPr>
              <a:buNone/>
            </a:pPr>
            <a:endParaRPr lang="ru-RU" sz="2400" dirty="0" smtClean="0">
              <a:latin typeface="Times New Roman" pitchFamily="18" charset="0"/>
              <a:cs typeface="Times New Roman" pitchFamily="18" charset="0"/>
            </a:endParaRPr>
          </a:p>
          <a:p>
            <a:pPr>
              <a:buNone/>
            </a:pPr>
            <a:r>
              <a:rPr lang="kk-KZ" sz="2400" dirty="0" smtClean="0">
                <a:latin typeface="Times New Roman" pitchFamily="18" charset="0"/>
                <a:cs typeface="Times New Roman" pitchFamily="18" charset="0"/>
              </a:rPr>
              <a:t>3. Жылқы  малы  туралы  қандай  ән, би,  күй  аттарын  білесіңдер?</a:t>
            </a:r>
          </a:p>
          <a:p>
            <a:pPr>
              <a:buNone/>
            </a:pPr>
            <a:endParaRPr lang="kk-KZ" sz="2400" dirty="0" smtClean="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kk-KZ" sz="2800" b="1" dirty="0" smtClean="0">
                <a:solidFill>
                  <a:srgbClr val="FF0000"/>
                </a:solidFill>
                <a:latin typeface="Times New Roman" pitchFamily="18" charset="0"/>
                <a:cs typeface="Times New Roman" pitchFamily="18" charset="0"/>
              </a:rPr>
              <a:t>Ү. Үйге тапсырма беру кезеңі</a:t>
            </a:r>
            <a:endParaRPr lang="ru-RU" sz="2800" dirty="0">
              <a:solidFill>
                <a:srgbClr val="FF0000"/>
              </a:solidFill>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en-US" smtClean="0"/>
              <a:t>www.ZHARAR.com</a:t>
            </a:r>
            <a:endParaRPr lang="ru-RU"/>
          </a:p>
        </p:txBody>
      </p:sp>
      <p:sp>
        <p:nvSpPr>
          <p:cNvPr id="6145" name="Rectangle 1"/>
          <p:cNvSpPr>
            <a:spLocks noGrp="1" noChangeArrowheads="1"/>
          </p:cNvSpPr>
          <p:nvPr>
            <p:ph idx="1"/>
          </p:nvPr>
        </p:nvSpPr>
        <p:spPr bwMode="auto">
          <a:xfrm>
            <a:off x="1435100" y="1650670"/>
            <a:ext cx="708367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kk-KZ"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1-топқа. Өлеңнен өздеріңе ұнаған 3 шумағын мәнерлеп жатқа оқу. </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2-топқа мазмұнын қара сөзбен жазу. </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3-топқа теңеу сөздерді жазу,аттың суретін салу. </a:t>
            </a:r>
            <a:endParaRPr kumimoji="0" lang="kk-KZ"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k-KZ" sz="4400" dirty="0" smtClean="0">
                <a:solidFill>
                  <a:srgbClr val="FF0000"/>
                </a:solidFill>
                <a:latin typeface="Times New Roman" pitchFamily="18" charset="0"/>
                <a:cs typeface="Times New Roman" pitchFamily="18" charset="0"/>
              </a:rPr>
              <a:t>Келесі сабақта кездескенше, күн жақсы болсын!</a:t>
            </a:r>
            <a:endParaRPr lang="ru-RU" sz="4400" dirty="0">
              <a:solidFill>
                <a:srgbClr val="FF0000"/>
              </a:solidFill>
              <a:latin typeface="Times New Roman" pitchFamily="18" charset="0"/>
              <a:cs typeface="Times New Roman" pitchFamily="18"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
            </a:r>
            <a:br>
              <a:rPr lang="ru-RU" sz="4000" dirty="0" smtClean="0"/>
            </a:br>
            <a:endParaRPr lang="ru-RU" sz="4000" dirty="0"/>
          </a:p>
        </p:txBody>
      </p:sp>
      <p:sp>
        <p:nvSpPr>
          <p:cNvPr id="3" name="Нижний колонтитул 2"/>
          <p:cNvSpPr>
            <a:spLocks noGrp="1"/>
          </p:cNvSpPr>
          <p:nvPr>
            <p:ph type="ftr" sz="quarter" idx="11"/>
          </p:nvPr>
        </p:nvSpPr>
        <p:spPr/>
        <p:txBody>
          <a:bodyPr/>
          <a:lstStyle/>
          <a:p>
            <a:r>
              <a:rPr lang="en-US" smtClean="0"/>
              <a:t>www.ZHARAR.com</a:t>
            </a:r>
            <a:endParaRPr lang="ru-RU"/>
          </a:p>
        </p:txBody>
      </p:sp>
      <p:sp>
        <p:nvSpPr>
          <p:cNvPr id="5" name="Содержимое 4"/>
          <p:cNvSpPr>
            <a:spLocks noGrp="1"/>
          </p:cNvSpPr>
          <p:nvPr>
            <p:ph idx="1"/>
          </p:nvPr>
        </p:nvSpPr>
        <p:spPr/>
        <p:txBody>
          <a:bodyPr>
            <a:normAutofit/>
          </a:bodyPr>
          <a:lstStyle/>
          <a:p>
            <a:pPr algn="ctr"/>
            <a:endParaRPr lang="ru-RU" sz="4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14290"/>
            <a:ext cx="7000924" cy="1428760"/>
          </a:xfrm>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kk-KZ" sz="2800" b="1" dirty="0" smtClean="0">
                <a:latin typeface="Times New Roman" pitchFamily="18" charset="0"/>
                <a:cs typeface="Times New Roman" pitchFamily="18" charset="0"/>
              </a:rPr>
              <a:t>           </a:t>
            </a:r>
            <a:br>
              <a:rPr lang="kk-KZ"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
            </a:r>
            <a:br>
              <a:rPr lang="kk-KZ" sz="2800" b="1" dirty="0" smtClean="0">
                <a:latin typeface="Times New Roman" pitchFamily="18" charset="0"/>
                <a:cs typeface="Times New Roman" pitchFamily="18" charset="0"/>
              </a:rPr>
            </a:br>
            <a:r>
              <a:rPr lang="kk-KZ" sz="2800" b="1" dirty="0" smtClean="0">
                <a:solidFill>
                  <a:srgbClr val="FF0000"/>
                </a:solidFill>
                <a:latin typeface="Times New Roman" pitchFamily="18" charset="0"/>
                <a:cs typeface="Times New Roman" pitchFamily="18" charset="0"/>
              </a:rPr>
              <a:t>ІҮ. Бекіту «Ойтолғаныс» кезеңі</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Оқушының</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жұмыс</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дәптері</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1-кесте</a:t>
            </a:r>
            <a:endParaRPr lang="ru-RU" sz="20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214414" y="2214530"/>
          <a:ext cx="750099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ижний колонтитул 2"/>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357166"/>
            <a:ext cx="7329510" cy="5768997"/>
          </a:xfrm>
          <a:ln>
            <a:noFill/>
          </a:ln>
        </p:spPr>
        <p:style>
          <a:lnRef idx="1">
            <a:schemeClr val="accent1"/>
          </a:lnRef>
          <a:fillRef idx="2">
            <a:schemeClr val="accent1"/>
          </a:fillRef>
          <a:effectRef idx="1">
            <a:schemeClr val="accent1"/>
          </a:effectRef>
          <a:fontRef idx="minor">
            <a:schemeClr val="dk1"/>
          </a:fontRef>
        </p:style>
        <p:txBody>
          <a:bodyPr>
            <a:normAutofit/>
          </a:bodyPr>
          <a:lstStyle/>
          <a:p>
            <a:pPr lvl="0" algn="ctr" fontAlgn="base">
              <a:spcBef>
                <a:spcPct val="0"/>
              </a:spcBef>
              <a:spcAft>
                <a:spcPct val="0"/>
              </a:spcAft>
              <a:buNone/>
            </a:pPr>
            <a:r>
              <a:rPr lang="kk-KZ" sz="2400" b="1" dirty="0" smtClean="0">
                <a:solidFill>
                  <a:srgbClr val="FF0000"/>
                </a:solidFill>
                <a:latin typeface="Times New Roman" pitchFamily="18" charset="0"/>
                <a:ea typeface="Times New Roman" pitchFamily="18" charset="0"/>
                <a:cs typeface="Times New Roman" pitchFamily="18" charset="0"/>
              </a:rPr>
              <a:t>ІІ.Үй тапсырмасын тексеру</a:t>
            </a:r>
          </a:p>
          <a:p>
            <a:pPr lvl="0" fontAlgn="base">
              <a:spcBef>
                <a:spcPct val="0"/>
              </a:spcBef>
              <a:spcAft>
                <a:spcPct val="0"/>
              </a:spcAft>
              <a:buNone/>
            </a:pPr>
            <a:endParaRPr lang="kk-KZ" sz="2400" dirty="0" smtClean="0">
              <a:latin typeface="Arial" pitchFamily="34" charset="0"/>
            </a:endParaRPr>
          </a:p>
          <a:p>
            <a:pPr lvl="0" fontAlgn="base">
              <a:spcBef>
                <a:spcPct val="0"/>
              </a:spcBef>
              <a:spcAft>
                <a:spcPct val="0"/>
              </a:spcAft>
              <a:buNone/>
            </a:pPr>
            <a:endParaRPr lang="ru-RU" sz="2400" dirty="0" smtClean="0">
              <a:latin typeface="Arial" pitchFamily="34" charset="0"/>
            </a:endParaRPr>
          </a:p>
          <a:p>
            <a:pPr lvl="0" eaLnBrk="0" fontAlgn="base" hangingPunct="0">
              <a:spcBef>
                <a:spcPct val="0"/>
              </a:spcBef>
              <a:spcAft>
                <a:spcPct val="0"/>
              </a:spcAft>
              <a:buNone/>
            </a:pPr>
            <a:r>
              <a:rPr lang="kk-KZ" sz="2400" dirty="0" smtClean="0">
                <a:latin typeface="Times New Roman" pitchFamily="18" charset="0"/>
                <a:ea typeface="Times New Roman" pitchFamily="18" charset="0"/>
                <a:cs typeface="Times New Roman" pitchFamily="18" charset="0"/>
              </a:rPr>
              <a:t>А)</a:t>
            </a:r>
            <a:r>
              <a:rPr lang="en-US" sz="2400" dirty="0" smtClean="0">
                <a:latin typeface="Times New Roman" pitchFamily="18" charset="0"/>
                <a:ea typeface="Times New Roman" pitchFamily="18" charset="0"/>
                <a:cs typeface="Times New Roman" pitchFamily="18" charset="0"/>
              </a:rPr>
              <a:t> </a:t>
            </a:r>
            <a:r>
              <a:rPr lang="kk-KZ" sz="2400" dirty="0" smtClean="0">
                <a:latin typeface="Times New Roman" pitchFamily="18" charset="0"/>
                <a:ea typeface="Times New Roman" pitchFamily="18" charset="0"/>
                <a:cs typeface="Times New Roman" pitchFamily="18" charset="0"/>
              </a:rPr>
              <a:t> А.Құнанбаев “Әсемпаз болма әрнеге”</a:t>
            </a:r>
          </a:p>
          <a:p>
            <a:pPr lvl="0" eaLnBrk="0" fontAlgn="base" hangingPunct="0">
              <a:spcBef>
                <a:spcPct val="0"/>
              </a:spcBef>
              <a:spcAft>
                <a:spcPct val="0"/>
              </a:spcAft>
              <a:buNone/>
            </a:pPr>
            <a:endParaRPr lang="kk-KZ" sz="2400" dirty="0" smtClean="0">
              <a:latin typeface="Times New Roman" pitchFamily="18" charset="0"/>
              <a:cs typeface="Times New Roman" pitchFamily="18" charset="0"/>
            </a:endParaRPr>
          </a:p>
          <a:p>
            <a:pPr lvl="0">
              <a:buNone/>
            </a:pPr>
            <a:r>
              <a:rPr lang="kk-KZ" sz="2400" dirty="0" smtClean="0">
                <a:latin typeface="Arial" pitchFamily="34" charset="0"/>
              </a:rPr>
              <a:t>Ә) Бұл өлеңде ақын қандай адамгершілік, асыл мінездерге үндейді?</a:t>
            </a:r>
          </a:p>
          <a:p>
            <a:pPr lvl="0">
              <a:buNone/>
            </a:pPr>
            <a:endParaRPr lang="kk-KZ" sz="2400" dirty="0" smtClean="0">
              <a:latin typeface="Arial" pitchFamily="34" charset="0"/>
              <a:ea typeface="Times New Roman" pitchFamily="18" charset="0"/>
              <a:cs typeface="Times New Roman" pitchFamily="18" charset="0"/>
            </a:endParaRPr>
          </a:p>
          <a:p>
            <a:pPr lvl="0">
              <a:buNone/>
            </a:pPr>
            <a:r>
              <a:rPr lang="kk-KZ" sz="2400" dirty="0" smtClean="0">
                <a:latin typeface="Times New Roman" pitchFamily="18" charset="0"/>
                <a:cs typeface="Times New Roman" pitchFamily="18" charset="0"/>
              </a:rPr>
              <a:t>Б) “Сен де бір кірпіш дүниеге,</a:t>
            </a:r>
          </a:p>
          <a:p>
            <a:pPr lvl="0">
              <a:buNone/>
            </a:pPr>
            <a:r>
              <a:rPr lang="kk-KZ" sz="2400" dirty="0" smtClean="0">
                <a:latin typeface="Times New Roman" pitchFamily="18" charset="0"/>
                <a:cs typeface="Times New Roman" pitchFamily="18" charset="0"/>
              </a:rPr>
              <a:t>Кетігін тап та бар қалан!” деген өлең жолдарын қалай түсінеміз?</a:t>
            </a:r>
            <a:endParaRPr lang="kk-KZ" sz="3600" dirty="0" smtClean="0">
              <a:latin typeface="Arial" pitchFamily="34"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500174"/>
          <a:ext cx="847251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1435608" y="274638"/>
            <a:ext cx="6565416" cy="939784"/>
          </a:xfrm>
        </p:spPr>
        <p:txBody>
          <a:bodyPr>
            <a:normAutofit/>
          </a:bodyPr>
          <a:lstStyle/>
          <a:p>
            <a:pPr algn="ctr"/>
            <a:r>
              <a:rPr lang="kk-KZ" sz="2800" b="1" dirty="0" smtClean="0">
                <a:latin typeface="Times New Roman" pitchFamily="18" charset="0"/>
                <a:cs typeface="Times New Roman" pitchFamily="18" charset="0"/>
              </a:rPr>
              <a:t>Тексеру парағы</a:t>
            </a:r>
            <a:endParaRPr lang="ru-RU" sz="2800" b="1" dirty="0">
              <a:latin typeface="Times New Roman" pitchFamily="18" charset="0"/>
              <a:cs typeface="Times New Roman" pitchFamily="18"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8686800" cy="5483245"/>
          </a:xfrm>
        </p:spPr>
        <p:txBody>
          <a:bodyPr>
            <a:normAutofit fontScale="77500" lnSpcReduction="20000"/>
          </a:bodyPr>
          <a:lstStyle/>
          <a:p>
            <a:pPr>
              <a:buNone/>
            </a:pPr>
            <a:r>
              <a:rPr lang="kk-KZ" b="1" i="1" dirty="0" smtClean="0">
                <a:solidFill>
                  <a:srgbClr val="00B050"/>
                </a:solidFill>
                <a:latin typeface="Times New Roman" pitchFamily="18" charset="0"/>
                <a:cs typeface="Times New Roman" pitchFamily="18" charset="0"/>
              </a:rPr>
              <a:t>* «Бозжорға»</a:t>
            </a:r>
          </a:p>
          <a:p>
            <a:pPr>
              <a:buNone/>
            </a:pPr>
            <a:endParaRPr lang="kk-KZ" b="1" i="1" dirty="0" smtClean="0">
              <a:solidFill>
                <a:srgbClr val="00B050"/>
              </a:solidFill>
              <a:latin typeface="Times New Roman" pitchFamily="18" charset="0"/>
              <a:cs typeface="Times New Roman" pitchFamily="18" charset="0"/>
            </a:endParaRPr>
          </a:p>
          <a:p>
            <a:pPr>
              <a:buNone/>
            </a:pPr>
            <a:r>
              <a:rPr lang="kk-KZ" b="1" i="1" dirty="0" smtClean="0">
                <a:solidFill>
                  <a:srgbClr val="00B050"/>
                </a:solidFill>
                <a:latin typeface="Times New Roman" pitchFamily="18" charset="0"/>
                <a:cs typeface="Times New Roman" pitchFamily="18" charset="0"/>
              </a:rPr>
              <a:t>      * «Жылқының әні»</a:t>
            </a:r>
          </a:p>
          <a:p>
            <a:pPr>
              <a:buNone/>
            </a:pPr>
            <a:endParaRPr lang="kk-KZ" b="1" i="1" dirty="0" smtClean="0">
              <a:solidFill>
                <a:srgbClr val="00B050"/>
              </a:solidFill>
              <a:latin typeface="Times New Roman" pitchFamily="18" charset="0"/>
              <a:cs typeface="Times New Roman" pitchFamily="18" charset="0"/>
            </a:endParaRPr>
          </a:p>
          <a:p>
            <a:pPr>
              <a:buNone/>
            </a:pPr>
            <a:r>
              <a:rPr lang="kk-KZ" b="1" i="1" dirty="0" smtClean="0">
                <a:solidFill>
                  <a:srgbClr val="00B050"/>
                </a:solidFill>
                <a:latin typeface="Times New Roman" pitchFamily="18" charset="0"/>
                <a:cs typeface="Times New Roman" pitchFamily="18" charset="0"/>
              </a:rPr>
              <a:t>                  * «Көкшолақ»,</a:t>
            </a:r>
          </a:p>
          <a:p>
            <a:pPr>
              <a:buNone/>
            </a:pPr>
            <a:endParaRPr lang="kk-KZ" b="1" i="1" dirty="0" smtClean="0">
              <a:solidFill>
                <a:srgbClr val="00B050"/>
              </a:solidFill>
              <a:latin typeface="Times New Roman" pitchFamily="18" charset="0"/>
              <a:cs typeface="Times New Roman" pitchFamily="18" charset="0"/>
            </a:endParaRPr>
          </a:p>
          <a:p>
            <a:pPr>
              <a:buNone/>
            </a:pPr>
            <a:r>
              <a:rPr lang="kk-KZ" b="1" i="1" dirty="0" smtClean="0">
                <a:solidFill>
                  <a:srgbClr val="00B050"/>
                </a:solidFill>
                <a:latin typeface="Times New Roman" pitchFamily="18" charset="0"/>
                <a:cs typeface="Times New Roman" pitchFamily="18" charset="0"/>
              </a:rPr>
              <a:t>                                 * «Құлагер»,</a:t>
            </a:r>
          </a:p>
          <a:p>
            <a:pPr>
              <a:buNone/>
            </a:pPr>
            <a:endParaRPr lang="kk-KZ" b="1" i="1" dirty="0" smtClean="0">
              <a:solidFill>
                <a:srgbClr val="00B050"/>
              </a:solidFill>
              <a:latin typeface="Times New Roman" pitchFamily="18" charset="0"/>
              <a:cs typeface="Times New Roman" pitchFamily="18" charset="0"/>
            </a:endParaRPr>
          </a:p>
          <a:p>
            <a:pPr>
              <a:buNone/>
            </a:pPr>
            <a:r>
              <a:rPr lang="kk-KZ" b="1" i="1" dirty="0" smtClean="0">
                <a:solidFill>
                  <a:srgbClr val="00B050"/>
                </a:solidFill>
                <a:latin typeface="Times New Roman" pitchFamily="18" charset="0"/>
                <a:cs typeface="Times New Roman" pitchFamily="18" charset="0"/>
              </a:rPr>
              <a:t>                                              * «Жылқы ішінде бір ала»,</a:t>
            </a:r>
          </a:p>
          <a:p>
            <a:pPr>
              <a:buNone/>
            </a:pPr>
            <a:endParaRPr lang="kk-KZ" b="1" i="1" dirty="0" smtClean="0">
              <a:solidFill>
                <a:srgbClr val="00B050"/>
              </a:solidFill>
              <a:latin typeface="Times New Roman" pitchFamily="18" charset="0"/>
              <a:cs typeface="Times New Roman" pitchFamily="18" charset="0"/>
            </a:endParaRPr>
          </a:p>
          <a:p>
            <a:pPr>
              <a:buNone/>
            </a:pPr>
            <a:r>
              <a:rPr lang="kk-KZ" b="1" i="1" dirty="0" smtClean="0">
                <a:solidFill>
                  <a:srgbClr val="00B050"/>
                </a:solidFill>
                <a:latin typeface="Times New Roman" pitchFamily="18" charset="0"/>
                <a:cs typeface="Times New Roman" pitchFamily="18" charset="0"/>
              </a:rPr>
              <a:t>                                                         * «Қаражорға»,</a:t>
            </a:r>
          </a:p>
          <a:p>
            <a:pPr>
              <a:buNone/>
            </a:pPr>
            <a:endParaRPr lang="kk-KZ" b="1" i="1" dirty="0" smtClean="0">
              <a:solidFill>
                <a:srgbClr val="00B050"/>
              </a:solidFill>
              <a:latin typeface="Times New Roman" pitchFamily="18" charset="0"/>
              <a:cs typeface="Times New Roman" pitchFamily="18" charset="0"/>
            </a:endParaRPr>
          </a:p>
          <a:p>
            <a:pPr>
              <a:buNone/>
            </a:pPr>
            <a:r>
              <a:rPr lang="kk-KZ" b="1" i="1" dirty="0" smtClean="0">
                <a:solidFill>
                  <a:srgbClr val="00B050"/>
                </a:solidFill>
                <a:latin typeface="Times New Roman" pitchFamily="18" charset="0"/>
                <a:cs typeface="Times New Roman" pitchFamily="18" charset="0"/>
              </a:rPr>
              <a:t>                                                                   * «Ақсақ  құлан»т.б.</a:t>
            </a:r>
          </a:p>
          <a:p>
            <a:pPr>
              <a:buNone/>
            </a:pPr>
            <a:endParaRPr lang="kk-KZ" dirty="0" smtClean="0">
              <a:latin typeface="Times New Roman" pitchFamily="18" charset="0"/>
              <a:cs typeface="Times New Roman" pitchFamily="18" charset="0"/>
            </a:endParaRPr>
          </a:p>
          <a:p>
            <a:pPr>
              <a:buNone/>
            </a:pPr>
            <a:endParaRPr lang="kk-KZ"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500042"/>
            <a:ext cx="7000924" cy="5500726"/>
          </a:xfrm>
        </p:spPr>
        <p:txBody>
          <a:bodyPr>
            <a:normAutofit fontScale="70000" lnSpcReduction="20000"/>
          </a:bodyPr>
          <a:lstStyle/>
          <a:p>
            <a:r>
              <a:rPr lang="kk-KZ" b="1" dirty="0" smtClean="0">
                <a:solidFill>
                  <a:srgbClr val="0070C0"/>
                </a:solidFill>
                <a:latin typeface="Times New Roman" pitchFamily="18" charset="0"/>
                <a:cs typeface="Times New Roman" pitchFamily="18" charset="0"/>
              </a:rPr>
              <a:t>Ат  биеден, </a:t>
            </a:r>
            <a:endParaRPr lang="ru-RU" b="1" dirty="0" smtClean="0">
              <a:solidFill>
                <a:srgbClr val="0070C0"/>
              </a:solidFill>
              <a:latin typeface="Times New Roman" pitchFamily="18" charset="0"/>
              <a:cs typeface="Times New Roman" pitchFamily="18" charset="0"/>
            </a:endParaRPr>
          </a:p>
          <a:p>
            <a:pPr>
              <a:buNone/>
            </a:pPr>
            <a:r>
              <a:rPr lang="ru-RU" b="1" dirty="0" smtClean="0">
                <a:solidFill>
                  <a:srgbClr val="0070C0"/>
                </a:solidFill>
                <a:latin typeface="Times New Roman" pitchFamily="18" charset="0"/>
                <a:cs typeface="Times New Roman" pitchFamily="18" charset="0"/>
              </a:rPr>
              <a:t>     </a:t>
            </a:r>
            <a:r>
              <a:rPr lang="kk-KZ" b="1" dirty="0" smtClean="0">
                <a:solidFill>
                  <a:srgbClr val="0070C0"/>
                </a:solidFill>
                <a:latin typeface="Times New Roman" pitchFamily="18" charset="0"/>
                <a:cs typeface="Times New Roman" pitchFamily="18" charset="0"/>
              </a:rPr>
              <a:t>Аруана  түйеден.</a:t>
            </a:r>
            <a:endParaRPr lang="ru-RU" b="1" dirty="0" smtClean="0">
              <a:solidFill>
                <a:srgbClr val="0070C0"/>
              </a:solidFill>
              <a:latin typeface="Times New Roman" pitchFamily="18" charset="0"/>
              <a:cs typeface="Times New Roman" pitchFamily="18" charset="0"/>
            </a:endParaRPr>
          </a:p>
          <a:p>
            <a:pPr>
              <a:buNone/>
            </a:pPr>
            <a:r>
              <a:rPr lang="kk-KZ" b="1" dirty="0" smtClean="0">
                <a:solidFill>
                  <a:srgbClr val="0070C0"/>
                </a:solidFill>
                <a:latin typeface="Times New Roman" pitchFamily="18" charset="0"/>
                <a:cs typeface="Times New Roman" pitchFamily="18" charset="0"/>
              </a:rPr>
              <a:t> </a:t>
            </a:r>
            <a:endParaRPr lang="ru-RU" b="1" dirty="0" smtClean="0">
              <a:solidFill>
                <a:srgbClr val="0070C0"/>
              </a:solidFill>
              <a:latin typeface="Times New Roman" pitchFamily="18" charset="0"/>
              <a:cs typeface="Times New Roman" pitchFamily="18" charset="0"/>
            </a:endParaRPr>
          </a:p>
          <a:p>
            <a:r>
              <a:rPr lang="kk-KZ" b="1" dirty="0" smtClean="0">
                <a:solidFill>
                  <a:srgbClr val="0070C0"/>
                </a:solidFill>
                <a:latin typeface="Times New Roman" pitchFamily="18" charset="0"/>
                <a:cs typeface="Times New Roman" pitchFamily="18" charset="0"/>
              </a:rPr>
              <a:t>Тұлпар  шаба  жетіледі,</a:t>
            </a:r>
            <a:endParaRPr lang="ru-RU" b="1" dirty="0" smtClean="0">
              <a:solidFill>
                <a:srgbClr val="0070C0"/>
              </a:solidFill>
              <a:latin typeface="Times New Roman" pitchFamily="18" charset="0"/>
              <a:cs typeface="Times New Roman" pitchFamily="18" charset="0"/>
            </a:endParaRPr>
          </a:p>
          <a:p>
            <a:pPr>
              <a:buNone/>
            </a:pPr>
            <a:r>
              <a:rPr lang="ru-RU" b="1" dirty="0" smtClean="0">
                <a:solidFill>
                  <a:srgbClr val="0070C0"/>
                </a:solidFill>
                <a:latin typeface="Times New Roman" pitchFamily="18" charset="0"/>
                <a:cs typeface="Times New Roman" pitchFamily="18" charset="0"/>
              </a:rPr>
              <a:t>     </a:t>
            </a:r>
            <a:r>
              <a:rPr lang="kk-KZ" b="1" dirty="0" smtClean="0">
                <a:solidFill>
                  <a:srgbClr val="0070C0"/>
                </a:solidFill>
                <a:latin typeface="Times New Roman" pitchFamily="18" charset="0"/>
                <a:cs typeface="Times New Roman" pitchFamily="18" charset="0"/>
              </a:rPr>
              <a:t>Сұңқар  ұша  жетіледі.</a:t>
            </a:r>
            <a:endParaRPr lang="ru-RU" b="1" dirty="0" smtClean="0">
              <a:solidFill>
                <a:srgbClr val="0070C0"/>
              </a:solidFill>
              <a:latin typeface="Times New Roman" pitchFamily="18" charset="0"/>
              <a:cs typeface="Times New Roman" pitchFamily="18" charset="0"/>
            </a:endParaRPr>
          </a:p>
          <a:p>
            <a:pPr>
              <a:buNone/>
            </a:pPr>
            <a:endParaRPr lang="ru-RU" b="1" dirty="0" smtClean="0">
              <a:solidFill>
                <a:srgbClr val="0070C0"/>
              </a:solidFill>
              <a:latin typeface="Times New Roman" pitchFamily="18" charset="0"/>
              <a:cs typeface="Times New Roman" pitchFamily="18" charset="0"/>
            </a:endParaRPr>
          </a:p>
          <a:p>
            <a:r>
              <a:rPr lang="kk-KZ" b="1" dirty="0" smtClean="0">
                <a:solidFill>
                  <a:srgbClr val="0070C0"/>
                </a:solidFill>
                <a:latin typeface="Times New Roman" pitchFamily="18" charset="0"/>
                <a:cs typeface="Times New Roman" pitchFamily="18" charset="0"/>
              </a:rPr>
              <a:t>Ат  құлыннан, </a:t>
            </a:r>
            <a:endParaRPr lang="ru-RU" b="1" dirty="0" smtClean="0">
              <a:solidFill>
                <a:srgbClr val="0070C0"/>
              </a:solidFill>
              <a:latin typeface="Times New Roman" pitchFamily="18" charset="0"/>
              <a:cs typeface="Times New Roman" pitchFamily="18" charset="0"/>
            </a:endParaRPr>
          </a:p>
          <a:p>
            <a:pPr>
              <a:buNone/>
            </a:pPr>
            <a:r>
              <a:rPr lang="kk-KZ" b="1" dirty="0" smtClean="0">
                <a:solidFill>
                  <a:srgbClr val="0070C0"/>
                </a:solidFill>
                <a:latin typeface="Times New Roman" pitchFamily="18" charset="0"/>
                <a:cs typeface="Times New Roman" pitchFamily="18" charset="0"/>
              </a:rPr>
              <a:t>     Батыр  баладан.</a:t>
            </a:r>
            <a:endParaRPr lang="ru-RU" b="1" dirty="0" smtClean="0">
              <a:solidFill>
                <a:srgbClr val="0070C0"/>
              </a:solidFill>
              <a:latin typeface="Times New Roman" pitchFamily="18" charset="0"/>
              <a:cs typeface="Times New Roman" pitchFamily="18" charset="0"/>
            </a:endParaRPr>
          </a:p>
          <a:p>
            <a:pPr>
              <a:buNone/>
            </a:pPr>
            <a:r>
              <a:rPr lang="kk-KZ" b="1" dirty="0" smtClean="0">
                <a:solidFill>
                  <a:srgbClr val="0070C0"/>
                </a:solidFill>
                <a:latin typeface="Times New Roman" pitchFamily="18" charset="0"/>
                <a:cs typeface="Times New Roman" pitchFamily="18" charset="0"/>
              </a:rPr>
              <a:t> </a:t>
            </a:r>
            <a:endParaRPr lang="ru-RU" b="1" dirty="0" smtClean="0">
              <a:solidFill>
                <a:srgbClr val="0070C0"/>
              </a:solidFill>
              <a:latin typeface="Times New Roman" pitchFamily="18" charset="0"/>
              <a:cs typeface="Times New Roman" pitchFamily="18" charset="0"/>
            </a:endParaRPr>
          </a:p>
          <a:p>
            <a:r>
              <a:rPr lang="kk-KZ" b="1" dirty="0" smtClean="0">
                <a:solidFill>
                  <a:srgbClr val="0070C0"/>
                </a:solidFill>
                <a:latin typeface="Times New Roman" pitchFamily="18" charset="0"/>
                <a:cs typeface="Times New Roman" pitchFamily="18" charset="0"/>
              </a:rPr>
              <a:t>Ат  тұяғын  тай  басар.</a:t>
            </a:r>
            <a:endParaRPr lang="ru-RU" b="1" dirty="0" smtClean="0">
              <a:solidFill>
                <a:srgbClr val="0070C0"/>
              </a:solidFill>
              <a:latin typeface="Times New Roman" pitchFamily="18" charset="0"/>
              <a:cs typeface="Times New Roman" pitchFamily="18" charset="0"/>
            </a:endParaRPr>
          </a:p>
          <a:p>
            <a:pPr>
              <a:buNone/>
            </a:pPr>
            <a:endParaRPr lang="ru-RU" b="1" dirty="0" smtClean="0">
              <a:solidFill>
                <a:srgbClr val="0070C0"/>
              </a:solidFill>
              <a:latin typeface="Times New Roman" pitchFamily="18" charset="0"/>
              <a:cs typeface="Times New Roman" pitchFamily="18" charset="0"/>
            </a:endParaRPr>
          </a:p>
          <a:p>
            <a:r>
              <a:rPr lang="kk-KZ" b="1" dirty="0" smtClean="0">
                <a:solidFill>
                  <a:srgbClr val="0070C0"/>
                </a:solidFill>
                <a:latin typeface="Times New Roman" pitchFamily="18" charset="0"/>
                <a:cs typeface="Times New Roman" pitchFamily="18" charset="0"/>
              </a:rPr>
              <a:t>Аттың  аты  үлкен,  түйенің  табаны  үлкен.</a:t>
            </a:r>
            <a:endParaRPr lang="ru-RU" b="1" dirty="0" smtClean="0">
              <a:solidFill>
                <a:srgbClr val="0070C0"/>
              </a:solidFill>
              <a:latin typeface="Times New Roman" pitchFamily="18" charset="0"/>
              <a:cs typeface="Times New Roman" pitchFamily="18" charset="0"/>
            </a:endParaRPr>
          </a:p>
          <a:p>
            <a:pPr>
              <a:buNone/>
            </a:pPr>
            <a:r>
              <a:rPr lang="kk-KZ" b="1" dirty="0" smtClean="0">
                <a:solidFill>
                  <a:srgbClr val="0070C0"/>
                </a:solidFill>
                <a:latin typeface="Times New Roman" pitchFamily="18" charset="0"/>
                <a:cs typeface="Times New Roman" pitchFamily="18" charset="0"/>
              </a:rPr>
              <a:t> </a:t>
            </a:r>
            <a:endParaRPr lang="ru-RU" b="1" dirty="0" smtClean="0">
              <a:solidFill>
                <a:srgbClr val="0070C0"/>
              </a:solidFill>
              <a:latin typeface="Times New Roman" pitchFamily="18" charset="0"/>
              <a:cs typeface="Times New Roman" pitchFamily="18" charset="0"/>
            </a:endParaRPr>
          </a:p>
          <a:p>
            <a:r>
              <a:rPr lang="kk-KZ" b="1" dirty="0" smtClean="0">
                <a:solidFill>
                  <a:srgbClr val="0070C0"/>
                </a:solidFill>
                <a:latin typeface="Times New Roman" pitchFamily="18" charset="0"/>
                <a:cs typeface="Times New Roman" pitchFamily="18" charset="0"/>
              </a:rPr>
              <a:t>Ерге  лайық  ат  бітеді,</a:t>
            </a:r>
            <a:endParaRPr lang="ru-RU" b="1" dirty="0" smtClean="0">
              <a:solidFill>
                <a:srgbClr val="0070C0"/>
              </a:solidFill>
              <a:latin typeface="Times New Roman" pitchFamily="18" charset="0"/>
              <a:cs typeface="Times New Roman" pitchFamily="18" charset="0"/>
            </a:endParaRPr>
          </a:p>
          <a:p>
            <a:pPr>
              <a:buNone/>
            </a:pPr>
            <a:r>
              <a:rPr lang="kk-KZ" b="1" dirty="0" smtClean="0">
                <a:solidFill>
                  <a:srgbClr val="0070C0"/>
                </a:solidFill>
                <a:latin typeface="Times New Roman" pitchFamily="18" charset="0"/>
                <a:cs typeface="Times New Roman" pitchFamily="18" charset="0"/>
              </a:rPr>
              <a:t>     Қызға  лайық  сән  бітеді.</a:t>
            </a:r>
            <a:endParaRPr lang="ru-RU" b="1" dirty="0">
              <a:solidFill>
                <a:srgbClr val="0070C0"/>
              </a:solidFill>
              <a:latin typeface="Times New Roman" pitchFamily="18" charset="0"/>
              <a:cs typeface="Times New Roman" pitchFamily="18"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Овал 3"/>
          <p:cNvSpPr/>
          <p:nvPr/>
        </p:nvSpPr>
        <p:spPr>
          <a:xfrm>
            <a:off x="2500298" y="2571744"/>
            <a:ext cx="3571900" cy="127159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latin typeface="KZ Times New Roman" pitchFamily="18" charset="0"/>
              </a:rPr>
              <a:t>Абай </a:t>
            </a:r>
          </a:p>
          <a:p>
            <a:pPr algn="ctr"/>
            <a:r>
              <a:rPr lang="kk-KZ" sz="2800" b="1" dirty="0" smtClean="0">
                <a:latin typeface="KZ Times New Roman" pitchFamily="18" charset="0"/>
              </a:rPr>
              <a:t>Құнанбаев</a:t>
            </a:r>
            <a:endParaRPr lang="ru-RU" sz="2800" b="1" dirty="0">
              <a:latin typeface="KZ Times New Roman" pitchFamily="18" charset="0"/>
            </a:endParaRPr>
          </a:p>
        </p:txBody>
      </p:sp>
      <p:sp>
        <p:nvSpPr>
          <p:cNvPr id="3" name="Rectangle 1"/>
          <p:cNvSpPr>
            <a:spLocks noChangeArrowheads="1"/>
          </p:cNvSpPr>
          <p:nvPr/>
        </p:nvSpPr>
        <p:spPr bwMode="auto">
          <a:xfrm>
            <a:off x="1142976" y="142852"/>
            <a:ext cx="564360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kk-KZ" sz="2800" b="1" i="1" u="none" strike="noStrike" cap="none" normalizeH="0" baseline="0" dirty="0" smtClean="0">
                <a:ln>
                  <a:noFill/>
                </a:ln>
                <a:solidFill>
                  <a:srgbClr val="FF0000"/>
                </a:solidFill>
                <a:effectLst/>
                <a:latin typeface="Calibri"/>
                <a:ea typeface="Times New Roman" pitchFamily="18" charset="0"/>
                <a:cs typeface="Times New Roman" pitchFamily="18" charset="0"/>
              </a:rPr>
              <a:t>«</a:t>
            </a:r>
            <a:r>
              <a:rPr kumimoji="0" lang="kk-KZ"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Ассоциация</a:t>
            </a:r>
            <a:r>
              <a:rPr kumimoji="0" lang="kk-KZ" sz="2800" b="1" i="1" u="none" strike="noStrike" cap="none" normalizeH="0" baseline="0" dirty="0" smtClean="0">
                <a:ln>
                  <a:noFill/>
                </a:ln>
                <a:solidFill>
                  <a:srgbClr val="FF0000"/>
                </a:solidFill>
                <a:effectLst/>
                <a:latin typeface="Calibri"/>
                <a:ea typeface="Times New Roman" pitchFamily="18" charset="0"/>
                <a:cs typeface="Times New Roman" pitchFamily="18" charset="0"/>
              </a:rPr>
              <a:t>»</a:t>
            </a:r>
            <a:r>
              <a:rPr kumimoji="0" lang="kk-KZ"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әдісі</a:t>
            </a:r>
            <a:r>
              <a:rPr kumimoji="0" lang="kk-KZ" sz="28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(дәптерлеріне жазып отыру,  түртіп алу)</a:t>
            </a:r>
            <a:endParaRPr kumimoji="0" lang="kk-KZ" sz="3200" b="0" i="0" u="none" strike="noStrike" cap="none" normalizeH="0" baseline="0" dirty="0" smtClean="0">
              <a:ln>
                <a:noFill/>
              </a:ln>
              <a:solidFill>
                <a:schemeClr val="tx1"/>
              </a:solidFill>
              <a:effectLst/>
              <a:latin typeface="Arial" pitchFamily="34" charset="0"/>
            </a:endParaRPr>
          </a:p>
        </p:txBody>
      </p:sp>
      <p:cxnSp>
        <p:nvCxnSpPr>
          <p:cNvPr id="6" name="Прямая со стрелкой 5"/>
          <p:cNvCxnSpPr/>
          <p:nvPr/>
        </p:nvCxnSpPr>
        <p:spPr>
          <a:xfrm rot="16200000" flipV="1">
            <a:off x="2401477" y="2046672"/>
            <a:ext cx="769147"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flipH="1" flipV="1">
            <a:off x="3894927" y="2099456"/>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5591180" y="2214554"/>
            <a:ext cx="914400" cy="661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2"/>
          </p:cNvCxnSpPr>
          <p:nvPr/>
        </p:nvCxnSpPr>
        <p:spPr>
          <a:xfrm rot="10800000" flipV="1">
            <a:off x="1357290" y="3207538"/>
            <a:ext cx="114300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907889" y="3207536"/>
            <a:ext cx="1195382"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2321703" y="3821909"/>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4814886" y="4100514"/>
            <a:ext cx="72867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Нижний колонтитул 1"/>
          <p:cNvSpPr>
            <a:spLocks noGrp="1"/>
          </p:cNvSpPr>
          <p:nvPr>
            <p:ph type="ftr" sz="quarter" idx="11"/>
          </p:nvPr>
        </p:nvSpPr>
        <p:spPr/>
        <p:txBody>
          <a:bodyPr/>
          <a:lstStyle/>
          <a:p>
            <a:r>
              <a:rPr lang="en-US" smtClean="0"/>
              <a:t>www.ZHARAR.com</a:t>
            </a:r>
            <a:endParaRPr lang="ru-RU"/>
          </a:p>
        </p:txBody>
      </p:sp>
      <p:sp>
        <p:nvSpPr>
          <p:cNvPr id="5" name="Прямоугольник 4"/>
          <p:cNvSpPr/>
          <p:nvPr/>
        </p:nvSpPr>
        <p:spPr>
          <a:xfrm>
            <a:off x="1835696" y="1484784"/>
            <a:ext cx="1512168" cy="463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а</a:t>
            </a:r>
            <a:r>
              <a:rPr lang="kk-KZ" dirty="0" smtClean="0"/>
              <a:t>қ</a:t>
            </a:r>
            <a:r>
              <a:rPr lang="ru-RU" dirty="0" err="1" smtClean="0"/>
              <a:t>ын</a:t>
            </a:r>
            <a:endParaRPr lang="ru-RU" dirty="0"/>
          </a:p>
        </p:txBody>
      </p:sp>
      <p:sp>
        <p:nvSpPr>
          <p:cNvPr id="16" name="Прямоугольник 15"/>
          <p:cNvSpPr/>
          <p:nvPr/>
        </p:nvSpPr>
        <p:spPr>
          <a:xfrm>
            <a:off x="3851920" y="1225775"/>
            <a:ext cx="1512168" cy="463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214292"/>
            <a:ext cx="7000924" cy="4155652"/>
          </a:xfrm>
          <a:noFill/>
          <a:ln>
            <a:noFill/>
          </a:ln>
        </p:spPr>
        <p:txBody>
          <a:bodyPr>
            <a:normAutofit/>
          </a:bodyPr>
          <a:lstStyle/>
          <a:p>
            <a:pPr algn="l"/>
            <a:r>
              <a:rPr lang="kk-KZ" sz="4000" dirty="0" smtClean="0">
                <a:solidFill>
                  <a:srgbClr val="0070C0"/>
                </a:solidFill>
                <a:latin typeface="Times New Roman" pitchFamily="18" charset="0"/>
                <a:cs typeface="Times New Roman" pitchFamily="18" charset="0"/>
              </a:rPr>
              <a:t>Асыл сөзді іздесең,</a:t>
            </a:r>
            <a:br>
              <a:rPr lang="kk-KZ" sz="4000" dirty="0" smtClean="0">
                <a:solidFill>
                  <a:srgbClr val="0070C0"/>
                </a:solidFill>
                <a:latin typeface="Times New Roman" pitchFamily="18" charset="0"/>
                <a:cs typeface="Times New Roman" pitchFamily="18" charset="0"/>
              </a:rPr>
            </a:br>
            <a:r>
              <a:rPr lang="kk-KZ" sz="4000" dirty="0" smtClean="0">
                <a:solidFill>
                  <a:srgbClr val="0070C0"/>
                </a:solidFill>
                <a:latin typeface="Times New Roman" pitchFamily="18" charset="0"/>
                <a:cs typeface="Times New Roman" pitchFamily="18" charset="0"/>
              </a:rPr>
              <a:t>Абайды оқы, ерінбе.</a:t>
            </a:r>
            <a:br>
              <a:rPr lang="kk-KZ" sz="4000" dirty="0" smtClean="0">
                <a:solidFill>
                  <a:srgbClr val="0070C0"/>
                </a:solidFill>
                <a:latin typeface="Times New Roman" pitchFamily="18" charset="0"/>
                <a:cs typeface="Times New Roman" pitchFamily="18" charset="0"/>
              </a:rPr>
            </a:br>
            <a:r>
              <a:rPr lang="kk-KZ" sz="4000" dirty="0" smtClean="0">
                <a:solidFill>
                  <a:srgbClr val="0070C0"/>
                </a:solidFill>
                <a:latin typeface="Times New Roman" pitchFamily="18" charset="0"/>
                <a:cs typeface="Times New Roman" pitchFamily="18" charset="0"/>
              </a:rPr>
              <a:t>Адамдықты көздесең,</a:t>
            </a:r>
            <a:br>
              <a:rPr lang="kk-KZ" sz="4000" dirty="0" smtClean="0">
                <a:solidFill>
                  <a:srgbClr val="0070C0"/>
                </a:solidFill>
                <a:latin typeface="Times New Roman" pitchFamily="18" charset="0"/>
                <a:cs typeface="Times New Roman" pitchFamily="18" charset="0"/>
              </a:rPr>
            </a:br>
            <a:r>
              <a:rPr lang="kk-KZ" sz="4000" dirty="0" smtClean="0">
                <a:solidFill>
                  <a:srgbClr val="0070C0"/>
                </a:solidFill>
                <a:latin typeface="Times New Roman" pitchFamily="18" charset="0"/>
                <a:cs typeface="Times New Roman" pitchFamily="18" charset="0"/>
              </a:rPr>
              <a:t>Жат тоқып ал көңілге.</a:t>
            </a:r>
            <a:r>
              <a:rPr lang="kk-KZ" sz="2000" dirty="0" smtClean="0">
                <a:latin typeface="Mistral" pitchFamily="66" charset="0"/>
              </a:rPr>
              <a:t/>
            </a:r>
            <a:br>
              <a:rPr lang="kk-KZ" sz="2000" dirty="0" smtClean="0">
                <a:latin typeface="Mistral" pitchFamily="66" charset="0"/>
              </a:rPr>
            </a:br>
            <a:r>
              <a:rPr lang="kk-KZ" sz="2000" b="1" dirty="0" smtClean="0">
                <a:latin typeface="Mistral" pitchFamily="66" charset="0"/>
              </a:rPr>
              <a:t/>
            </a:r>
            <a:br>
              <a:rPr lang="kk-KZ" sz="2000" b="1" dirty="0" smtClean="0">
                <a:latin typeface="Mistral" pitchFamily="66" charset="0"/>
              </a:rPr>
            </a:br>
            <a:r>
              <a:rPr lang="kk-KZ" sz="2000" dirty="0" smtClean="0">
                <a:latin typeface="Mistral" pitchFamily="66" charset="0"/>
              </a:rPr>
              <a:t>                                                </a:t>
            </a:r>
            <a:r>
              <a:rPr lang="kk-KZ" sz="2000" b="1" dirty="0" smtClean="0">
                <a:solidFill>
                  <a:srgbClr val="FF0000"/>
                </a:solidFill>
                <a:latin typeface="Garamond" pitchFamily="18" charset="0"/>
              </a:rPr>
              <a:t>Сұлтанмахмұт Торайғыров</a:t>
            </a:r>
            <a:endParaRPr lang="ru-RU" sz="2000" b="1" dirty="0">
              <a:solidFill>
                <a:srgbClr val="FF0000"/>
              </a:solidFill>
              <a:latin typeface="Garamond" pitchFamily="18" charset="0"/>
            </a:endParaRPr>
          </a:p>
        </p:txBody>
      </p:sp>
      <p:pic>
        <p:nvPicPr>
          <p:cNvPr id="28" name="Рисунок 27" descr="574a61436c4d46c39fe790e129042249"/>
          <p:cNvPicPr/>
          <p:nvPr/>
        </p:nvPicPr>
        <p:blipFill>
          <a:blip r:embed="rId2" cstate="print"/>
          <a:srcRect/>
          <a:stretch>
            <a:fillRect/>
          </a:stretch>
        </p:blipFill>
        <p:spPr bwMode="auto">
          <a:xfrm>
            <a:off x="6000728" y="4369943"/>
            <a:ext cx="3143272" cy="2143139"/>
          </a:xfrm>
          <a:prstGeom prst="rect">
            <a:avLst/>
          </a:prstGeom>
          <a:noFill/>
        </p:spPr>
      </p:pic>
      <p:sp>
        <p:nvSpPr>
          <p:cNvPr id="3" name="Нижний колонтитул 2"/>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929330"/>
            <a:ext cx="7901014" cy="928670"/>
          </a:xfrm>
        </p:spPr>
        <p:txBody>
          <a:bodyPr>
            <a:noAutofit/>
          </a:bodyPr>
          <a:lstStyle/>
          <a:p>
            <a:pPr algn="ctr"/>
            <a:r>
              <a:rPr lang="kk-KZ" sz="2000" dirty="0" smtClean="0">
                <a:latin typeface="Times New Roman" pitchFamily="18" charset="0"/>
                <a:cs typeface="Times New Roman" pitchFamily="18" charset="0"/>
              </a:rPr>
              <a:t>  </a:t>
            </a:r>
            <a:r>
              <a:rPr lang="kk-KZ" sz="2000" b="1" dirty="0" smtClean="0">
                <a:solidFill>
                  <a:srgbClr val="0070C0"/>
                </a:solidFill>
                <a:latin typeface="Times New Roman" pitchFamily="18" charset="0"/>
                <a:cs typeface="Times New Roman" pitchFamily="18" charset="0"/>
              </a:rPr>
              <a:t>Абай Құнанбаев</a:t>
            </a:r>
            <a:br>
              <a:rPr lang="kk-KZ" sz="2000" b="1" dirty="0" smtClean="0">
                <a:solidFill>
                  <a:srgbClr val="0070C0"/>
                </a:solidFill>
                <a:latin typeface="Times New Roman" pitchFamily="18" charset="0"/>
                <a:cs typeface="Times New Roman" pitchFamily="18" charset="0"/>
              </a:rPr>
            </a:br>
            <a:r>
              <a:rPr lang="kk-KZ" sz="2000" b="1" dirty="0" smtClean="0">
                <a:solidFill>
                  <a:srgbClr val="0070C0"/>
                </a:solidFill>
                <a:latin typeface="Times New Roman" pitchFamily="18" charset="0"/>
                <a:cs typeface="Times New Roman" pitchFamily="18" charset="0"/>
              </a:rPr>
              <a:t>(1845-1904)</a:t>
            </a:r>
            <a:endParaRPr lang="ru-RU" sz="2000" b="1"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500298" y="214290"/>
            <a:ext cx="4357718" cy="5546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Нижний колонтитул 2"/>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1285852" y="357166"/>
            <a:ext cx="7400948" cy="5768997"/>
          </a:xfrm>
          <a:ln>
            <a:noFill/>
          </a:ln>
        </p:spPr>
        <p:style>
          <a:lnRef idx="1">
            <a:schemeClr val="accent1"/>
          </a:lnRef>
          <a:fillRef idx="2">
            <a:schemeClr val="accent1"/>
          </a:fillRef>
          <a:effectRef idx="1">
            <a:schemeClr val="accent1"/>
          </a:effectRef>
          <a:fontRef idx="minor">
            <a:schemeClr val="dk1"/>
          </a:fontRef>
        </p:style>
        <p:txBody>
          <a:bodyPr>
            <a:normAutofit fontScale="97500"/>
          </a:bodyPr>
          <a:lstStyle/>
          <a:p>
            <a:pPr algn="ctr">
              <a:buNone/>
            </a:pPr>
            <a:r>
              <a:rPr lang="kk-KZ" sz="2900" b="1" dirty="0" smtClean="0">
                <a:solidFill>
                  <a:srgbClr val="FF0000"/>
                </a:solidFill>
                <a:latin typeface="Times New Roman" pitchFamily="18" charset="0"/>
                <a:cs typeface="Times New Roman" pitchFamily="18" charset="0"/>
              </a:rPr>
              <a:t>ІІІ. Жаңа  сабақ  «Мағынаны тану» кезеңі</a:t>
            </a:r>
          </a:p>
          <a:p>
            <a:pPr algn="ctr">
              <a:buNone/>
            </a:pPr>
            <a:endParaRPr lang="ru-RU" sz="3600" dirty="0" smtClean="0">
              <a:latin typeface="Times New Roman" pitchFamily="18" charset="0"/>
              <a:cs typeface="Times New Roman" pitchFamily="18" charset="0"/>
            </a:endParaRPr>
          </a:p>
          <a:p>
            <a:pPr>
              <a:buNone/>
            </a:pPr>
            <a:r>
              <a:rPr lang="kk-KZ" sz="2500" b="1" dirty="0" smtClean="0">
                <a:latin typeface="Times New Roman" pitchFamily="18" charset="0"/>
                <a:cs typeface="Times New Roman" pitchFamily="18" charset="0"/>
              </a:rPr>
              <a:t>а)</a:t>
            </a:r>
            <a:r>
              <a:rPr lang="kk-KZ" sz="2500" dirty="0" smtClean="0">
                <a:latin typeface="Times New Roman" pitchFamily="18" charset="0"/>
                <a:cs typeface="Times New Roman" pitchFamily="18" charset="0"/>
              </a:rPr>
              <a:t>  Абай - ХІХ ғасырдағы қазақтың данышпан, суреткер ақыны, өз ұрпағын  өнер-білімге үндеген ойлы ағартушы. </a:t>
            </a:r>
          </a:p>
          <a:p>
            <a:pPr>
              <a:buNone/>
            </a:pPr>
            <a:endParaRPr lang="ru-RU" sz="2500" dirty="0" smtClean="0">
              <a:latin typeface="Times New Roman" pitchFamily="18" charset="0"/>
              <a:cs typeface="Times New Roman" pitchFamily="18" charset="0"/>
            </a:endParaRPr>
          </a:p>
          <a:p>
            <a:pPr>
              <a:buNone/>
            </a:pPr>
            <a:r>
              <a:rPr lang="kk-KZ" sz="2500" b="1" dirty="0" smtClean="0">
                <a:latin typeface="Times New Roman" pitchFamily="18" charset="0"/>
                <a:cs typeface="Times New Roman" pitchFamily="18" charset="0"/>
              </a:rPr>
              <a:t>ә)  </a:t>
            </a:r>
            <a:r>
              <a:rPr lang="kk-KZ" sz="2500" dirty="0" smtClean="0">
                <a:latin typeface="Times New Roman" pitchFamily="18" charset="0"/>
                <a:cs typeface="Times New Roman" pitchFamily="18" charset="0"/>
              </a:rPr>
              <a:t>Өлеңнің тақырыбы:</a:t>
            </a:r>
          </a:p>
          <a:p>
            <a:pPr>
              <a:buNone/>
            </a:pPr>
            <a:r>
              <a:rPr lang="kk-KZ" sz="2500" dirty="0" smtClean="0">
                <a:latin typeface="Times New Roman" pitchFamily="18" charset="0"/>
                <a:cs typeface="Times New Roman" pitchFamily="18" charset="0"/>
              </a:rPr>
              <a:t> «Шоқпардай кекілі бар қамыс құлақ» өлеңі</a:t>
            </a:r>
            <a:endParaRPr lang="ru-RU" sz="2500" dirty="0">
              <a:latin typeface="Times New Roman" pitchFamily="18" charset="0"/>
              <a:cs typeface="Times New Roman" pitchFamily="18"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1000100" y="0"/>
            <a:ext cx="3929090" cy="4800600"/>
          </a:xfrm>
          <a:prstGeom prst="rect">
            <a:avLst/>
          </a:prstGeom>
          <a:noFill/>
          <a:ln w="9525">
            <a:noFill/>
            <a:miter lim="800000"/>
            <a:headEnd/>
            <a:tailEnd/>
          </a:ln>
          <a:effectLst/>
        </p:spPr>
      </p:pic>
      <p:sp>
        <p:nvSpPr>
          <p:cNvPr id="6" name="Прямоугольник 5"/>
          <p:cNvSpPr/>
          <p:nvPr/>
        </p:nvSpPr>
        <p:spPr>
          <a:xfrm>
            <a:off x="4427984" y="1700808"/>
            <a:ext cx="4716048" cy="440120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buNone/>
            </a:pPr>
            <a:r>
              <a:rPr lang="kk-KZ" sz="2000" b="1" i="1" dirty="0" smtClean="0">
                <a:solidFill>
                  <a:srgbClr val="C00000"/>
                </a:solidFill>
                <a:latin typeface="Times New Roman" pitchFamily="18" charset="0"/>
                <a:cs typeface="Times New Roman" pitchFamily="18" charset="0"/>
              </a:rPr>
              <a:t>Өлеңнің тақырыбы:  </a:t>
            </a:r>
            <a:r>
              <a:rPr lang="kk-KZ" sz="2000" b="1" dirty="0" smtClean="0">
                <a:solidFill>
                  <a:srgbClr val="0070C0"/>
                </a:solidFill>
                <a:latin typeface="Times New Roman" pitchFamily="18" charset="0"/>
                <a:cs typeface="Times New Roman" pitchFamily="18" charset="0"/>
              </a:rPr>
              <a:t>аттың сыны -жаратылыстың жанды бір бейнесі болған бәйге атқа арналған өлең. Ғасырлар бойында мал өсірумен, көшпелі күйде тірлік еткен елдің ақыны аттың бағасын өзгеше түсінеді. Соның ішінде бәйге аттың орны мүлде бөлек. Ол қазақтың бағзы заманнан бергі ауызша әдебиетінде де сан алуан </a:t>
            </a:r>
            <a:r>
              <a:rPr lang="kk-KZ" sz="2000" b="1" i="1" dirty="0" smtClean="0">
                <a:solidFill>
                  <a:srgbClr val="FF0000"/>
                </a:solidFill>
                <a:latin typeface="Times New Roman" pitchFamily="18" charset="0"/>
                <a:cs typeface="Times New Roman" pitchFamily="18" charset="0"/>
              </a:rPr>
              <a:t>«қиял пырағы» </a:t>
            </a:r>
            <a:r>
              <a:rPr lang="kk-KZ" sz="2000" b="1" dirty="0" smtClean="0">
                <a:solidFill>
                  <a:srgbClr val="0070C0"/>
                </a:solidFill>
                <a:latin typeface="Times New Roman" pitchFamily="18" charset="0"/>
                <a:cs typeface="Times New Roman" pitchFamily="18" charset="0"/>
              </a:rPr>
              <a:t>болып жырланып келген. Абай өмір кешкен кезде де ат - ер қанаты жүйрік ат, әсіресе, қазақ білген жануардың ішіндегі адамға ең ыстығы, қадірлісі екендігі.</a:t>
            </a:r>
            <a:endParaRPr lang="ru-RU" sz="2000" b="1" dirty="0" smtClean="0">
              <a:solidFill>
                <a:srgbClr val="0070C0"/>
              </a:solidFill>
              <a:latin typeface="Times New Roman" pitchFamily="18" charset="0"/>
              <a:cs typeface="Times New Roman" pitchFamily="18" charset="0"/>
            </a:endParaRPr>
          </a:p>
        </p:txBody>
      </p:sp>
      <p:sp>
        <p:nvSpPr>
          <p:cNvPr id="2" name="Нижний колонтитул 1"/>
          <p:cNvSpPr>
            <a:spLocks noGrp="1"/>
          </p:cNvSpPr>
          <p:nvPr>
            <p:ph type="ftr" sz="quarter" idx="11"/>
          </p:nvPr>
        </p:nvSpPr>
        <p:spPr/>
        <p:txBody>
          <a:bodyPr/>
          <a:lstStyle/>
          <a:p>
            <a:r>
              <a:rPr lang="en-US" smtClean="0"/>
              <a:t>www.ZHARAR.com</a:t>
            </a:r>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Нижний колонтитул 3"/>
          <p:cNvSpPr>
            <a:spLocks noGrp="1"/>
          </p:cNvSpPr>
          <p:nvPr>
            <p:ph type="ftr" sz="quarter" idx="11"/>
          </p:nvPr>
        </p:nvSpPr>
        <p:spPr/>
        <p:txBody>
          <a:bodyPr/>
          <a:lstStyle/>
          <a:p>
            <a:r>
              <a:rPr lang="en-US" smtClean="0"/>
              <a:t>www.ZHARAR.com</a:t>
            </a:r>
            <a:endParaRPr lang="ru-RU"/>
          </a:p>
        </p:txBody>
      </p:sp>
      <p:pic>
        <p:nvPicPr>
          <p:cNvPr id="23554" name="Picture 2" descr="Картинки по запросу жылқы түрлері"/>
          <p:cNvPicPr>
            <a:picLocks noChangeAspect="1" noChangeArrowheads="1"/>
          </p:cNvPicPr>
          <p:nvPr/>
        </p:nvPicPr>
        <p:blipFill>
          <a:blip r:embed="rId2" cstate="print"/>
          <a:srcRect/>
          <a:stretch>
            <a:fillRect/>
          </a:stretch>
        </p:blipFill>
        <p:spPr bwMode="auto">
          <a:xfrm>
            <a:off x="0" y="0"/>
            <a:ext cx="9143999" cy="67818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ижний колонтитул 2"/>
          <p:cNvSpPr>
            <a:spLocks noGrp="1"/>
          </p:cNvSpPr>
          <p:nvPr>
            <p:ph type="ftr" sz="quarter" idx="11"/>
          </p:nvPr>
        </p:nvSpPr>
        <p:spPr/>
        <p:txBody>
          <a:bodyPr/>
          <a:lstStyle/>
          <a:p>
            <a:r>
              <a:rPr lang="en-US" smtClean="0"/>
              <a:t>www.ZHARAR.com</a:t>
            </a:r>
            <a:endParaRPr lang="ru-RU"/>
          </a:p>
        </p:txBody>
      </p:sp>
      <p:sp>
        <p:nvSpPr>
          <p:cNvPr id="5" name="Содержимое 4"/>
          <p:cNvSpPr>
            <a:spLocks noGrp="1"/>
          </p:cNvSpPr>
          <p:nvPr>
            <p:ph idx="1"/>
          </p:nvPr>
        </p:nvSpPr>
        <p:spPr/>
        <p:txBody>
          <a:bodyPr/>
          <a:lstStyle/>
          <a:p>
            <a:endParaRPr lang="ru-RU" dirty="0"/>
          </a:p>
        </p:txBody>
      </p:sp>
      <p:pic>
        <p:nvPicPr>
          <p:cNvPr id="7" name="Picture 2" descr="Похожее изображение"/>
          <p:cNvPicPr>
            <a:picLocks noChangeAspect="1" noChangeArrowheads="1"/>
          </p:cNvPicPr>
          <p:nvPr/>
        </p:nvPicPr>
        <p:blipFill>
          <a:blip r:embed="rId2" cstate="print"/>
          <a:srcRect/>
          <a:stretch>
            <a:fillRect/>
          </a:stretch>
        </p:blipFill>
        <p:spPr bwMode="auto">
          <a:xfrm>
            <a:off x="155574" y="0"/>
            <a:ext cx="8988425" cy="67818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ижний колонтитул 2"/>
          <p:cNvSpPr>
            <a:spLocks noGrp="1"/>
          </p:cNvSpPr>
          <p:nvPr>
            <p:ph type="ftr" sz="quarter" idx="11"/>
          </p:nvPr>
        </p:nvSpPr>
        <p:spPr/>
        <p:txBody>
          <a:bodyPr/>
          <a:lstStyle/>
          <a:p>
            <a:r>
              <a:rPr lang="en-US" smtClean="0"/>
              <a:t>www.ZHARAR.com</a:t>
            </a:r>
            <a:endParaRPr lang="ru-RU"/>
          </a:p>
        </p:txBody>
      </p:sp>
      <p:sp>
        <p:nvSpPr>
          <p:cNvPr id="5" name="Содержимое 4"/>
          <p:cNvSpPr>
            <a:spLocks noGrp="1"/>
          </p:cNvSpPr>
          <p:nvPr>
            <p:ph idx="1"/>
          </p:nvPr>
        </p:nvSpPr>
        <p:spPr/>
        <p:txBody>
          <a:bodyPr/>
          <a:lstStyle/>
          <a:p>
            <a:endParaRPr lang="ru-RU"/>
          </a:p>
        </p:txBody>
      </p:sp>
      <p:pic>
        <p:nvPicPr>
          <p:cNvPr id="21506" name="Picture 2" descr="Похожее изображение"/>
          <p:cNvPicPr>
            <a:picLocks noChangeAspect="1" noChangeArrowheads="1"/>
          </p:cNvPicPr>
          <p:nvPr/>
        </p:nvPicPr>
        <p:blipFill>
          <a:blip r:embed="rId2" cstate="print"/>
          <a:srcRect/>
          <a:stretch>
            <a:fillRect/>
          </a:stretch>
        </p:blipFill>
        <p:spPr bwMode="auto">
          <a:xfrm>
            <a:off x="0" y="0"/>
            <a:ext cx="9143999" cy="6781800"/>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411</TotalTime>
  <Words>510</Words>
  <Application>Microsoft Office PowerPoint</Application>
  <PresentationFormat>Экран (4:3)</PresentationFormat>
  <Paragraphs>152</Paragraphs>
  <Slides>23</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23</vt:i4>
      </vt:variant>
    </vt:vector>
  </HeadingPairs>
  <TitlesOfParts>
    <vt:vector size="34" baseType="lpstr">
      <vt:lpstr>Arial</vt:lpstr>
      <vt:lpstr>Calibri</vt:lpstr>
      <vt:lpstr>Corbel</vt:lpstr>
      <vt:lpstr>Garamond</vt:lpstr>
      <vt:lpstr>Gill Sans MT</vt:lpstr>
      <vt:lpstr>KZ Times New Roman</vt:lpstr>
      <vt:lpstr>Mistral</vt:lpstr>
      <vt:lpstr>Times New Roman</vt:lpstr>
      <vt:lpstr>Verdana</vt:lpstr>
      <vt:lpstr>Wingdings 2</vt:lpstr>
      <vt:lpstr>Солнцестояние</vt:lpstr>
      <vt:lpstr>Ж.Бектұров атындағы №3 Ақкөл орта мектебі</vt:lpstr>
      <vt:lpstr>Презентация PowerPoint</vt:lpstr>
      <vt:lpstr>Асыл сөзді іздесең, Абайды оқы, ерінбе. Адамдықты көздесең, Жат тоқып ал көңілге.                                                  Сұлтанмахмұт Торайғыров</vt:lpstr>
      <vt:lpstr>  Абай Құнанбаев (1845-1904)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Топқа тапсырма:  </vt:lpstr>
      <vt:lpstr>                                                                                                                </vt:lpstr>
      <vt:lpstr>Тексеру парағы</vt:lpstr>
      <vt:lpstr>Пысықтауға арналған сұрақтар : </vt:lpstr>
      <vt:lpstr>Ү. Үйге тапсырма беру кезеңі</vt:lpstr>
      <vt:lpstr>Презентация PowerPoint</vt:lpstr>
      <vt:lpstr> </vt:lpstr>
      <vt:lpstr>             ІҮ. Бекіту «Ойтолғаныс» кезеңі                                                                                      Оқушының жұмыс дәптері                                                                                                         1-кесте</vt:lpstr>
      <vt:lpstr>Тексеру парағы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Ж.Бектуров ат.№3 АОМ</dc:creator>
  <cp:lastModifiedBy>1</cp:lastModifiedBy>
  <cp:revision>282</cp:revision>
  <dcterms:modified xsi:type="dcterms:W3CDTF">2017-10-19T04:42:50Z</dcterms:modified>
</cp:coreProperties>
</file>