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1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D46EE9-95B1-4FA7-9FAB-581186D7AFBD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4F5D39-2457-4A83-8BFD-5535FEF147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91680" y="3261550"/>
            <a:ext cx="7175351" cy="1793167"/>
          </a:xfrm>
        </p:spPr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65" y="404664"/>
            <a:ext cx="8616599" cy="597666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97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27" y="260648"/>
            <a:ext cx="8666449" cy="6120680"/>
          </a:xfrm>
          <a:ln w="381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11297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2_2\Desktop\1_html_m168cd6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87" y="404664"/>
            <a:ext cx="8541949" cy="5256584"/>
          </a:xfrm>
          <a:prstGeom prst="rect">
            <a:avLst/>
          </a:prstGeom>
          <a:noFill/>
          <a:ln w="381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59" y="5813721"/>
            <a:ext cx="8245604" cy="104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Пользователь Windows</cp:lastModifiedBy>
  <cp:revision>9</cp:revision>
  <dcterms:created xsi:type="dcterms:W3CDTF">2017-10-19T17:32:05Z</dcterms:created>
  <dcterms:modified xsi:type="dcterms:W3CDTF">2017-10-20T07:30:25Z</dcterms:modified>
</cp:coreProperties>
</file>