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ғасыры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73015"/>
            <a:ext cx="7920880" cy="1456185"/>
          </a:xfrm>
        </p:spPr>
        <p:txBody>
          <a:bodyPr>
            <a:noAutofit/>
          </a:bodyPr>
          <a:lstStyle/>
          <a:p>
            <a:r>
              <a:rPr lang="kk-KZ" sz="4000" dirty="0" smtClean="0"/>
              <a:t>Палеолит   Мезолит   Неолит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0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Сабақтың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жоспары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Неолит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тұрақтары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Неолит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ескерткіштері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Өндіргіш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шаруашылыққа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көшу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sciential.ru/inventions/primitive/pic/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734781" cy="14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ivilka.ru/wp-content/uploads/2015/08/sosud_neo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722462" cy="28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0" y="2420888"/>
            <a:ext cx="7344898" cy="361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581816"/>
              </p:ext>
            </p:extLst>
          </p:nvPr>
        </p:nvGraphicFramePr>
        <p:xfrm>
          <a:off x="1259632" y="2492896"/>
          <a:ext cx="8492045" cy="337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Документ" r:id="rId3" imgW="6838737" imgH="2719013" progId="Word.Document.12">
                  <p:embed/>
                </p:oleObj>
              </mc:Choice>
              <mc:Fallback>
                <p:oleObj name="Документ" r:id="rId3" imgW="6838737" imgH="2719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492896"/>
                        <a:ext cx="8492045" cy="337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0.radikal.ru/i314/1511/55/a40b4b839b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8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4168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dirty="0" smtClean="0"/>
              <a:t>1-топ: Тас ғасыры</a:t>
            </a:r>
          </a:p>
          <a:p>
            <a:r>
              <a:rPr lang="kk-KZ" sz="4000" dirty="0" smtClean="0"/>
              <a:t>2-топ: Палеолит</a:t>
            </a:r>
          </a:p>
          <a:p>
            <a:r>
              <a:rPr lang="kk-KZ" sz="4000" dirty="0" smtClean="0"/>
              <a:t>3-топ: Мезолит</a:t>
            </a:r>
          </a:p>
          <a:p>
            <a:r>
              <a:rPr lang="kk-KZ" sz="4000" dirty="0" smtClean="0"/>
              <a:t>4- топ: Неолит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құру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lnSpc>
                <a:spcPct val="115000"/>
              </a:lnSpc>
              <a:spcAft>
                <a:spcPts val="750"/>
              </a:spcAft>
            </a:pPr>
            <a:r>
              <a:rPr lang="ru-RU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Неолит </a:t>
            </a:r>
            <a:r>
              <a:rPr lang="ru-RU" b="1" u="sng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дәуірінің</a:t>
            </a:r>
            <a:r>
              <a:rPr lang="ru-RU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u="sng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жаңалықтары</a:t>
            </a:r>
            <a:r>
              <a:rPr lang="ru-RU" b="1" u="sng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Тас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өндеу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әдістері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жетіліп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жорғары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дәрежеге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жетті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Ыдыс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жасауды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үйренді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Жабайы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аңдарды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қолға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үйрете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бастады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Егіншілікпен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айналыса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бастады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marR="228600" lvl="0" indent="-342900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Кен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өндірісінің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негізгі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белгілері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пайда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болды.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Үй</a:t>
            </a:r>
            <a:r>
              <a:rPr lang="ru-RU" b="1" dirty="0"/>
              <a:t> </a:t>
            </a:r>
            <a:r>
              <a:rPr lang="ru-RU" b="1" dirty="0" err="1"/>
              <a:t>тапсырмасы</a:t>
            </a:r>
            <a:r>
              <a:rPr lang="ru-RU" b="1" dirty="0"/>
              <a:t>: </a:t>
            </a:r>
            <a:endParaRPr lang="ru-RU" b="1" dirty="0" smtClean="0"/>
          </a:p>
          <a:p>
            <a:r>
              <a:rPr lang="ru-RU" dirty="0" err="1" smtClean="0"/>
              <a:t>Тестпен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 smtClean="0"/>
              <a:t>қыш</a:t>
            </a:r>
            <a:r>
              <a:rPr lang="ru-RU" dirty="0" smtClean="0"/>
              <a:t> </a:t>
            </a:r>
            <a:r>
              <a:rPr lang="ru-RU" dirty="0" err="1"/>
              <a:t>құмыралардың</a:t>
            </a:r>
            <a:r>
              <a:rPr lang="ru-RU" dirty="0"/>
              <a:t> </a:t>
            </a:r>
            <a:r>
              <a:rPr lang="ru-RU" dirty="0" err="1"/>
              <a:t>суреттерін</a:t>
            </a:r>
            <a:r>
              <a:rPr lang="ru-RU" dirty="0"/>
              <a:t> салу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§ 12 </a:t>
            </a:r>
            <a:r>
              <a:rPr lang="ru-RU" dirty="0" err="1" smtClean="0"/>
              <a:t>оқу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9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3"/>
            <a:ext cx="4752528" cy="26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1-топ: Гоминид</a:t>
            </a:r>
            <a:br>
              <a:rPr lang="kk-KZ" dirty="0" smtClean="0">
                <a:solidFill>
                  <a:srgbClr val="7030A0"/>
                </a:solidFill>
              </a:rPr>
            </a:br>
            <a:r>
              <a:rPr lang="kk-KZ" dirty="0" smtClean="0">
                <a:solidFill>
                  <a:srgbClr val="7030A0"/>
                </a:solidFill>
              </a:rPr>
              <a:t>2-топ: Питекантроп</a:t>
            </a:r>
            <a:br>
              <a:rPr lang="kk-KZ" dirty="0" smtClean="0">
                <a:solidFill>
                  <a:srgbClr val="7030A0"/>
                </a:solidFill>
              </a:rPr>
            </a:br>
            <a:r>
              <a:rPr lang="kk-KZ" dirty="0" smtClean="0">
                <a:solidFill>
                  <a:srgbClr val="7030A0"/>
                </a:solidFill>
              </a:rPr>
              <a:t>3-топ: Синантроп</a:t>
            </a:r>
            <a:br>
              <a:rPr lang="kk-KZ" dirty="0" smtClean="0">
                <a:solidFill>
                  <a:srgbClr val="7030A0"/>
                </a:solidFill>
              </a:rPr>
            </a:br>
            <a:r>
              <a:rPr lang="kk-KZ" dirty="0" smtClean="0">
                <a:solidFill>
                  <a:srgbClr val="7030A0"/>
                </a:solidFill>
              </a:rPr>
              <a:t>4-топ: Неандерталь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тарихындағы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мәдени-тарихи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орта,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з. б. 1 млн. 800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8/7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мыңжылдықтар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уірі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аймақтарынан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тарихының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ертедегі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сонау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тарихынан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дәуірінен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дәуірінде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ертедегі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2551"/>
            <a:ext cx="226648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359"/>
            <a:ext cx="4644532" cy="215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Алғашқы адамдар кәсібін ата?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824536" cy="28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9439" r="1868" b="15804"/>
          <a:stretch/>
        </p:blipFill>
        <p:spPr bwMode="auto">
          <a:xfrm>
            <a:off x="179512" y="1484784"/>
            <a:ext cx="5339751" cy="257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anchor="b">
            <a:normAutofit fontScale="77500" lnSpcReduction="20000"/>
          </a:bodyPr>
          <a:lstStyle/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Мезолит заманында қандай өзгерістер болды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 2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Мезолиттің хронологиялық шеңбері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Мезолит заманының үлкен жаңалығы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    4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Микролит дегеніміз не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?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kk-K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kk-KZ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Садақ пен жебе қай кезде жасалынды?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Ұзындығы 1-2 см ұсақ жаңқа тастардан жасалатын құралдар қалай аталды?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</a:rPr>
              <a:t>7.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Малды қолға үйрету мен егіншілік қай кезеңде қалыптаса бастады?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</a:rPr>
              <a:t>8. </a:t>
            </a:r>
            <a:r>
              <a:rPr lang="kk-KZ" dirty="0">
                <a:solidFill>
                  <a:srgbClr val="000000"/>
                </a:solidFill>
                <a:latin typeface="Times New Roman"/>
                <a:ea typeface="Times New Roman"/>
              </a:rPr>
              <a:t>Егіншілік бұдан 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</a:rPr>
              <a:t>қай кезде пайда болды?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Эстафета таяқшасы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Тест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760640" cy="50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4" y="2924944"/>
            <a:ext cx="7715168" cy="22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511045" cy="1837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57176"/>
            <a:ext cx="1763902" cy="211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5476"/>
            <a:ext cx="7488832" cy="560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Орнымыздан</a:t>
            </a:r>
            <a:r>
              <a:rPr lang="ru-RU" dirty="0"/>
              <a:t> </a:t>
            </a:r>
            <a:r>
              <a:rPr lang="ru-RU" dirty="0" err="1"/>
              <a:t>тұрайық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Алақанды</a:t>
            </a:r>
            <a:r>
              <a:rPr lang="ru-RU" dirty="0"/>
              <a:t> </a:t>
            </a:r>
            <a:r>
              <a:rPr lang="ru-RU" dirty="0" err="1"/>
              <a:t>ұрайық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 smtClean="0"/>
              <a:t>тұрып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дем</a:t>
            </a:r>
            <a:r>
              <a:rPr lang="ru-RU" dirty="0"/>
              <a:t> </a:t>
            </a:r>
            <a:r>
              <a:rPr lang="ru-RU" dirty="0" err="1"/>
              <a:t>алайық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4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Жаңа сабақ</a:t>
            </a:r>
            <a:br>
              <a:rPr lang="kk-KZ" dirty="0" smtClean="0"/>
            </a:br>
            <a:r>
              <a:rPr lang="kk-KZ" dirty="0" smtClean="0">
                <a:solidFill>
                  <a:srgbClr val="FF0000"/>
                </a:solidFill>
              </a:rPr>
              <a:t>Сабақтың тақырыбы: 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Неолит ескерткіштері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705466" cy="214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104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Microsoft Word Document</vt:lpstr>
      <vt:lpstr>Тас ғасыры</vt:lpstr>
      <vt:lpstr>1-топ: Гоминид 2-топ: Питекантроп 3-топ: Синантроп 4-топ: Неандерталь</vt:lpstr>
      <vt:lpstr>Презентация PowerPoint</vt:lpstr>
      <vt:lpstr>Алғашқы адамдар кәсібін ата?</vt:lpstr>
      <vt:lpstr>Эстафета таяқшасы</vt:lpstr>
      <vt:lpstr>Тест</vt:lpstr>
      <vt:lpstr>Презентация PowerPoint</vt:lpstr>
      <vt:lpstr>Презентация PowerPoint</vt:lpstr>
      <vt:lpstr>  Жаңа сабақ Сабақтың тақырыбы:  Неолит ескерткіштері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Постер құру</vt:lpstr>
      <vt:lpstr>Презентация PowerPoint</vt:lpstr>
      <vt:lpstr>Презентация PowerPoint</vt:lpstr>
      <vt:lpstr>Бағалау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Тас ғасыры</dc:title>
  <dc:creator>Amirhan</dc:creator>
  <cp:lastModifiedBy>USER</cp:lastModifiedBy>
  <cp:revision>7</cp:revision>
  <dcterms:created xsi:type="dcterms:W3CDTF">2017-10-18T14:54:29Z</dcterms:created>
  <dcterms:modified xsi:type="dcterms:W3CDTF">2017-10-18T16:16:28Z</dcterms:modified>
</cp:coreProperties>
</file>